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Cooper Hewitt Bold" charset="1" panose="00000000000000000000"/>
      <p:regular r:id="rId34"/>
    </p:embeddedFont>
    <p:embeddedFont>
      <p:font typeface="Cooper Hewitt" charset="1" panose="00000000000000000000"/>
      <p:regular r:id="rId35"/>
    </p:embeddedFont>
    <p:embeddedFont>
      <p:font typeface="DM Sans Bold" charset="1" panose="00000000000000000000"/>
      <p:regular r:id="rId36"/>
    </p:embeddedFont>
    <p:embeddedFont>
      <p:font typeface="Lexend Deca" charset="1" panose="00000000000000000000"/>
      <p:regular r:id="rId40"/>
    </p:embeddedFont>
    <p:embeddedFont>
      <p:font typeface="Mali Bold" charset="1" panose="00000800000000000000"/>
      <p:regular r:id="rId42"/>
    </p:embeddedFont>
    <p:embeddedFont>
      <p:font typeface="DM Sans" charset="1" panose="00000000000000000000"/>
      <p:regular r:id="rId43"/>
    </p:embeddedFont>
    <p:embeddedFont>
      <p:font typeface="Canva Sans Bold" charset="1" panose="020B0803030501040103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2.xml" Type="http://schemas.openxmlformats.org/officeDocument/2006/relationships/notes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notesSlides/notesSlide3.xml" Type="http://schemas.openxmlformats.org/officeDocument/2006/relationships/notesSlide"/><Relationship Id="rId45" Target="notesSlides/notesSlide4.xml" Type="http://schemas.openxmlformats.org/officeDocument/2006/relationships/notesSlide"/><Relationship Id="rId46" Target="notesSlides/notesSlide5.xml" Type="http://schemas.openxmlformats.org/officeDocument/2006/relationships/notesSlide"/><Relationship Id="rId47" Target="notesSlides/notesSlide6.xml" Type="http://schemas.openxmlformats.org/officeDocument/2006/relationships/notesSlide"/><Relationship Id="rId48" Target="notesSlides/notesSlide7.xml" Type="http://schemas.openxmlformats.org/officeDocument/2006/relationships/notesSlide"/><Relationship Id="rId49" Target="notesSlides/notesSlide8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9.xml" Type="http://schemas.openxmlformats.org/officeDocument/2006/relationships/notesSlide"/><Relationship Id="rId51" Target="notesSlides/notesSlide10.xml" Type="http://schemas.openxmlformats.org/officeDocument/2006/relationships/notesSlide"/><Relationship Id="rId52" Target="notesSlides/notesSlide11.xml" Type="http://schemas.openxmlformats.org/officeDocument/2006/relationships/notesSlide"/><Relationship Id="rId53" Target="notesSlides/notesSlide12.xml" Type="http://schemas.openxmlformats.org/officeDocument/2006/relationships/notesSlide"/><Relationship Id="rId54" Target="notesSlides/notesSlide13.xml" Type="http://schemas.openxmlformats.org/officeDocument/2006/relationships/notesSlide"/><Relationship Id="rId55" Target="notesSlides/notesSlide14.xml" Type="http://schemas.openxmlformats.org/officeDocument/2006/relationships/notesSlide"/><Relationship Id="rId56" Target="notesSlides/notesSlide15.xml" Type="http://schemas.openxmlformats.org/officeDocument/2006/relationships/notesSlide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Duy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KHÁNH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KHÁNH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thêm ảnh</a:t>
            </a:r>
          </a:p>
          <a:p>
            <a:r>
              <a:rPr lang="en-US"/>
              <a:t>-công thức water sensor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thêm ảnh</a:t>
            </a:r>
          </a:p>
          <a:p>
            <a:r>
              <a:rPr lang="en-US"/>
              <a:t>-công thức water sensor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thêm ảnh</a:t>
            </a:r>
          </a:p>
          <a:p>
            <a:r>
              <a:rPr lang="en-US"/>
              <a:t>-công thức water sensor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thêm ảnh</a:t>
            </a:r>
          </a:p>
          <a:p>
            <a:r>
              <a:rPr lang="en-US"/>
              <a:t>-công thức water sensor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thêm ảnh</a:t>
            </a:r>
          </a:p>
          <a:p>
            <a:r>
              <a:rPr lang="en-US"/>
              <a:t>-công thức water sensor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thêm ảnh</a:t>
            </a:r>
          </a:p>
          <a:p>
            <a:r>
              <a:rPr lang="en-US"/>
              <a:t>-công thức water sensor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thêm ảnh</a:t>
            </a:r>
          </a:p>
          <a:p>
            <a:r>
              <a:rPr lang="en-US"/>
              <a:t>-công thức water sensor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thêm ảnh</a:t>
            </a:r>
          </a:p>
          <a:p>
            <a:r>
              <a:rPr lang="en-US"/>
              <a:t>-công thức water sensor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KHÁNH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KHÁNH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KHÁNH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KHÁNH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00" Target="../media/image126.png" Type="http://schemas.openxmlformats.org/officeDocument/2006/relationships/image"/><Relationship Id="rId101" Target="../media/image127.svg" Type="http://schemas.openxmlformats.org/officeDocument/2006/relationships/image"/><Relationship Id="rId102" Target="../media/image128.png" Type="http://schemas.openxmlformats.org/officeDocument/2006/relationships/image"/><Relationship Id="rId103" Target="../media/image129.png" Type="http://schemas.openxmlformats.org/officeDocument/2006/relationships/image"/><Relationship Id="rId104" Target="../media/image130.svg" Type="http://schemas.openxmlformats.org/officeDocument/2006/relationships/image"/><Relationship Id="rId105" Target="../media/image131.png" Type="http://schemas.openxmlformats.org/officeDocument/2006/relationships/image"/><Relationship Id="rId106" Target="../media/image132.svg" Type="http://schemas.openxmlformats.org/officeDocument/2006/relationships/image"/><Relationship Id="rId107" Target="../media/image133.png" Type="http://schemas.openxmlformats.org/officeDocument/2006/relationships/image"/><Relationship Id="rId108" Target="../media/image134.svg" Type="http://schemas.openxmlformats.org/officeDocument/2006/relationships/image"/><Relationship Id="rId109" Target="../media/image135.png" Type="http://schemas.openxmlformats.org/officeDocument/2006/relationships/image"/><Relationship Id="rId11" Target="../media/image37.png" Type="http://schemas.openxmlformats.org/officeDocument/2006/relationships/image"/><Relationship Id="rId110" Target="../media/image136.svg" Type="http://schemas.openxmlformats.org/officeDocument/2006/relationships/image"/><Relationship Id="rId111" Target="../media/image137.png" Type="http://schemas.openxmlformats.org/officeDocument/2006/relationships/image"/><Relationship Id="rId112" Target="../media/image138.png" Type="http://schemas.openxmlformats.org/officeDocument/2006/relationships/image"/><Relationship Id="rId113" Target="../media/image139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1.png" Type="http://schemas.openxmlformats.org/officeDocument/2006/relationships/image"/><Relationship Id="rId16" Target="../media/image42.sv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4.png" Type="http://schemas.openxmlformats.org/officeDocument/2006/relationships/image"/><Relationship Id="rId20" Target="../media/image46.png" Type="http://schemas.openxmlformats.org/officeDocument/2006/relationships/image"/><Relationship Id="rId21" Target="../media/image47.png" Type="http://schemas.openxmlformats.org/officeDocument/2006/relationships/image"/><Relationship Id="rId22" Target="../media/image48.png" Type="http://schemas.openxmlformats.org/officeDocument/2006/relationships/image"/><Relationship Id="rId23" Target="../media/image49.svg" Type="http://schemas.openxmlformats.org/officeDocument/2006/relationships/image"/><Relationship Id="rId24" Target="../media/image50.png" Type="http://schemas.openxmlformats.org/officeDocument/2006/relationships/image"/><Relationship Id="rId25" Target="../media/image51.svg" Type="http://schemas.openxmlformats.org/officeDocument/2006/relationships/image"/><Relationship Id="rId26" Target="../media/image52.png" Type="http://schemas.openxmlformats.org/officeDocument/2006/relationships/image"/><Relationship Id="rId27" Target="../media/image53.png" Type="http://schemas.openxmlformats.org/officeDocument/2006/relationships/image"/><Relationship Id="rId28" Target="../media/image54.svg" Type="http://schemas.openxmlformats.org/officeDocument/2006/relationships/image"/><Relationship Id="rId29" Target="../media/image55.png" Type="http://schemas.openxmlformats.org/officeDocument/2006/relationships/image"/><Relationship Id="rId3" Target="../media/image5.svg" Type="http://schemas.openxmlformats.org/officeDocument/2006/relationships/image"/><Relationship Id="rId30" Target="../media/image56.svg" Type="http://schemas.openxmlformats.org/officeDocument/2006/relationships/image"/><Relationship Id="rId31" Target="../media/image57.png" Type="http://schemas.openxmlformats.org/officeDocument/2006/relationships/image"/><Relationship Id="rId32" Target="../media/image58.svg" Type="http://schemas.openxmlformats.org/officeDocument/2006/relationships/image"/><Relationship Id="rId33" Target="../media/image59.png" Type="http://schemas.openxmlformats.org/officeDocument/2006/relationships/image"/><Relationship Id="rId34" Target="../media/image60.svg" Type="http://schemas.openxmlformats.org/officeDocument/2006/relationships/image"/><Relationship Id="rId35" Target="../media/image61.png" Type="http://schemas.openxmlformats.org/officeDocument/2006/relationships/image"/><Relationship Id="rId36" Target="../media/image62.svg" Type="http://schemas.openxmlformats.org/officeDocument/2006/relationships/image"/><Relationship Id="rId37" Target="../media/image63.png" Type="http://schemas.openxmlformats.org/officeDocument/2006/relationships/image"/><Relationship Id="rId38" Target="../media/image64.png" Type="http://schemas.openxmlformats.org/officeDocument/2006/relationships/image"/><Relationship Id="rId39" Target="../media/image65.png" Type="http://schemas.openxmlformats.org/officeDocument/2006/relationships/image"/><Relationship Id="rId4" Target="../media/image30.png" Type="http://schemas.openxmlformats.org/officeDocument/2006/relationships/image"/><Relationship Id="rId40" Target="../media/image66.svg" Type="http://schemas.openxmlformats.org/officeDocument/2006/relationships/image"/><Relationship Id="rId41" Target="../media/image67.png" Type="http://schemas.openxmlformats.org/officeDocument/2006/relationships/image"/><Relationship Id="rId42" Target="../media/image68.svg" Type="http://schemas.openxmlformats.org/officeDocument/2006/relationships/image"/><Relationship Id="rId43" Target="../media/image69.png" Type="http://schemas.openxmlformats.org/officeDocument/2006/relationships/image"/><Relationship Id="rId44" Target="../media/image70.png" Type="http://schemas.openxmlformats.org/officeDocument/2006/relationships/image"/><Relationship Id="rId45" Target="../media/image71.svg" Type="http://schemas.openxmlformats.org/officeDocument/2006/relationships/image"/><Relationship Id="rId46" Target="../media/image72.png" Type="http://schemas.openxmlformats.org/officeDocument/2006/relationships/image"/><Relationship Id="rId47" Target="../media/image73.svg" Type="http://schemas.openxmlformats.org/officeDocument/2006/relationships/image"/><Relationship Id="rId48" Target="../media/image74.png" Type="http://schemas.openxmlformats.org/officeDocument/2006/relationships/image"/><Relationship Id="rId49" Target="../media/image75.png" Type="http://schemas.openxmlformats.org/officeDocument/2006/relationships/image"/><Relationship Id="rId5" Target="../media/image31.png" Type="http://schemas.openxmlformats.org/officeDocument/2006/relationships/image"/><Relationship Id="rId50" Target="../media/image76.png" Type="http://schemas.openxmlformats.org/officeDocument/2006/relationships/image"/><Relationship Id="rId51" Target="../media/image77.svg" Type="http://schemas.openxmlformats.org/officeDocument/2006/relationships/image"/><Relationship Id="rId52" Target="../media/image78.png" Type="http://schemas.openxmlformats.org/officeDocument/2006/relationships/image"/><Relationship Id="rId53" Target="../media/image79.png" Type="http://schemas.openxmlformats.org/officeDocument/2006/relationships/image"/><Relationship Id="rId54" Target="../media/image80.svg" Type="http://schemas.openxmlformats.org/officeDocument/2006/relationships/image"/><Relationship Id="rId55" Target="../media/image81.png" Type="http://schemas.openxmlformats.org/officeDocument/2006/relationships/image"/><Relationship Id="rId56" Target="../media/image82.svg" Type="http://schemas.openxmlformats.org/officeDocument/2006/relationships/image"/><Relationship Id="rId57" Target="../media/image83.png" Type="http://schemas.openxmlformats.org/officeDocument/2006/relationships/image"/><Relationship Id="rId58" Target="../media/image84.svg" Type="http://schemas.openxmlformats.org/officeDocument/2006/relationships/image"/><Relationship Id="rId59" Target="../media/image85.png" Type="http://schemas.openxmlformats.org/officeDocument/2006/relationships/image"/><Relationship Id="rId6" Target="../media/image32.svg" Type="http://schemas.openxmlformats.org/officeDocument/2006/relationships/image"/><Relationship Id="rId60" Target="../media/image86.svg" Type="http://schemas.openxmlformats.org/officeDocument/2006/relationships/image"/><Relationship Id="rId61" Target="../media/image87.png" Type="http://schemas.openxmlformats.org/officeDocument/2006/relationships/image"/><Relationship Id="rId62" Target="../media/image88.svg" Type="http://schemas.openxmlformats.org/officeDocument/2006/relationships/image"/><Relationship Id="rId63" Target="../media/image89.png" Type="http://schemas.openxmlformats.org/officeDocument/2006/relationships/image"/><Relationship Id="rId64" Target="../media/image90.svg" Type="http://schemas.openxmlformats.org/officeDocument/2006/relationships/image"/><Relationship Id="rId65" Target="../media/image91.png" Type="http://schemas.openxmlformats.org/officeDocument/2006/relationships/image"/><Relationship Id="rId66" Target="../media/image92.svg" Type="http://schemas.openxmlformats.org/officeDocument/2006/relationships/image"/><Relationship Id="rId67" Target="../media/image93.png" Type="http://schemas.openxmlformats.org/officeDocument/2006/relationships/image"/><Relationship Id="rId68" Target="../media/image94.svg" Type="http://schemas.openxmlformats.org/officeDocument/2006/relationships/image"/><Relationship Id="rId69" Target="../media/image95.png" Type="http://schemas.openxmlformats.org/officeDocument/2006/relationships/image"/><Relationship Id="rId7" Target="../media/image33.png" Type="http://schemas.openxmlformats.org/officeDocument/2006/relationships/image"/><Relationship Id="rId70" Target="../media/image96.svg" Type="http://schemas.openxmlformats.org/officeDocument/2006/relationships/image"/><Relationship Id="rId71" Target="../media/image97.png" Type="http://schemas.openxmlformats.org/officeDocument/2006/relationships/image"/><Relationship Id="rId72" Target="../media/image98.svg" Type="http://schemas.openxmlformats.org/officeDocument/2006/relationships/image"/><Relationship Id="rId73" Target="../media/image99.png" Type="http://schemas.openxmlformats.org/officeDocument/2006/relationships/image"/><Relationship Id="rId74" Target="../media/image100.svg" Type="http://schemas.openxmlformats.org/officeDocument/2006/relationships/image"/><Relationship Id="rId75" Target="../media/image101.png" Type="http://schemas.openxmlformats.org/officeDocument/2006/relationships/image"/><Relationship Id="rId76" Target="../media/image102.svg" Type="http://schemas.openxmlformats.org/officeDocument/2006/relationships/image"/><Relationship Id="rId77" Target="../media/image103.png" Type="http://schemas.openxmlformats.org/officeDocument/2006/relationships/image"/><Relationship Id="rId78" Target="../media/image104.svg" Type="http://schemas.openxmlformats.org/officeDocument/2006/relationships/image"/><Relationship Id="rId79" Target="../media/image105.png" Type="http://schemas.openxmlformats.org/officeDocument/2006/relationships/image"/><Relationship Id="rId8" Target="../media/image34.svg" Type="http://schemas.openxmlformats.org/officeDocument/2006/relationships/image"/><Relationship Id="rId80" Target="../media/image106.svg" Type="http://schemas.openxmlformats.org/officeDocument/2006/relationships/image"/><Relationship Id="rId81" Target="../media/image107.png" Type="http://schemas.openxmlformats.org/officeDocument/2006/relationships/image"/><Relationship Id="rId82" Target="../media/image108.svg" Type="http://schemas.openxmlformats.org/officeDocument/2006/relationships/image"/><Relationship Id="rId83" Target="../media/image109.png" Type="http://schemas.openxmlformats.org/officeDocument/2006/relationships/image"/><Relationship Id="rId84" Target="../media/image110.svg" Type="http://schemas.openxmlformats.org/officeDocument/2006/relationships/image"/><Relationship Id="rId85" Target="../media/image111.png" Type="http://schemas.openxmlformats.org/officeDocument/2006/relationships/image"/><Relationship Id="rId86" Target="../media/image112.svg" Type="http://schemas.openxmlformats.org/officeDocument/2006/relationships/image"/><Relationship Id="rId87" Target="../media/image113.png" Type="http://schemas.openxmlformats.org/officeDocument/2006/relationships/image"/><Relationship Id="rId88" Target="../media/image114.png" Type="http://schemas.openxmlformats.org/officeDocument/2006/relationships/image"/><Relationship Id="rId89" Target="../media/image115.png" Type="http://schemas.openxmlformats.org/officeDocument/2006/relationships/image"/><Relationship Id="rId9" Target="../media/image35.png" Type="http://schemas.openxmlformats.org/officeDocument/2006/relationships/image"/><Relationship Id="rId90" Target="../media/image116.png" Type="http://schemas.openxmlformats.org/officeDocument/2006/relationships/image"/><Relationship Id="rId91" Target="../media/image117.png" Type="http://schemas.openxmlformats.org/officeDocument/2006/relationships/image"/><Relationship Id="rId92" Target="../media/image118.png" Type="http://schemas.openxmlformats.org/officeDocument/2006/relationships/image"/><Relationship Id="rId93" Target="../media/image119.png" Type="http://schemas.openxmlformats.org/officeDocument/2006/relationships/image"/><Relationship Id="rId94" Target="../media/image120.png" Type="http://schemas.openxmlformats.org/officeDocument/2006/relationships/image"/><Relationship Id="rId95" Target="../media/image121.png" Type="http://schemas.openxmlformats.org/officeDocument/2006/relationships/image"/><Relationship Id="rId96" Target="../media/image122.png" Type="http://schemas.openxmlformats.org/officeDocument/2006/relationships/image"/><Relationship Id="rId97" Target="../media/image123.png" Type="http://schemas.openxmlformats.org/officeDocument/2006/relationships/image"/><Relationship Id="rId98" Target="../media/image124.png" Type="http://schemas.openxmlformats.org/officeDocument/2006/relationships/image"/><Relationship Id="rId99" Target="../media/image1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6.png" Type="http://schemas.openxmlformats.org/officeDocument/2006/relationships/image"/><Relationship Id="rId5" Target="../media/image14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7.png" Type="http://schemas.openxmlformats.org/officeDocument/2006/relationships/image"/><Relationship Id="rId11" Target="../media/image158.svg" Type="http://schemas.openxmlformats.org/officeDocument/2006/relationships/image"/><Relationship Id="rId12" Target="../media/image4.png" Type="http://schemas.openxmlformats.org/officeDocument/2006/relationships/image"/><Relationship Id="rId13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53.png" Type="http://schemas.openxmlformats.org/officeDocument/2006/relationships/image"/><Relationship Id="rId7" Target="../media/image154.svg" Type="http://schemas.openxmlformats.org/officeDocument/2006/relationships/image"/><Relationship Id="rId8" Target="../media/image155.png" Type="http://schemas.openxmlformats.org/officeDocument/2006/relationships/image"/><Relationship Id="rId9" Target="../media/image15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5032" y="-3628827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9576" y="1024354"/>
            <a:ext cx="8761044" cy="8761044"/>
          </a:xfrm>
          <a:custGeom>
            <a:avLst/>
            <a:gdLst/>
            <a:ahLst/>
            <a:cxnLst/>
            <a:rect r="r" b="b" t="t" l="l"/>
            <a:pathLst>
              <a:path h="8761044" w="8761044">
                <a:moveTo>
                  <a:pt x="0" y="0"/>
                </a:moveTo>
                <a:lnTo>
                  <a:pt x="8761044" y="0"/>
                </a:lnTo>
                <a:lnTo>
                  <a:pt x="8761044" y="8761044"/>
                </a:lnTo>
                <a:lnTo>
                  <a:pt x="0" y="8761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12383"/>
            <a:ext cx="5653703" cy="239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SMART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04826"/>
            <a:ext cx="6518160" cy="321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9"/>
              </a:lnSpc>
            </a:pPr>
            <a:r>
              <a:rPr lang="en-US" sz="85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WATERING</a:t>
            </a:r>
          </a:p>
          <a:p>
            <a:pPr algn="l">
              <a:lnSpc>
                <a:spcPts val="11989"/>
              </a:lnSpc>
            </a:pPr>
            <a:r>
              <a:rPr lang="en-US" sz="85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SYSTEM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1279264"/>
            <a:ext cx="4747570" cy="878426"/>
            <a:chOff x="0" y="0"/>
            <a:chExt cx="6330093" cy="11712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2716" cy="1171234"/>
            </a:xfrm>
            <a:custGeom>
              <a:avLst/>
              <a:gdLst/>
              <a:ahLst/>
              <a:cxnLst/>
              <a:rect r="r" b="b" t="t" l="l"/>
              <a:pathLst>
                <a:path h="1171234" w="1162716">
                  <a:moveTo>
                    <a:pt x="0" y="0"/>
                  </a:moveTo>
                  <a:lnTo>
                    <a:pt x="1162716" y="0"/>
                  </a:lnTo>
                  <a:lnTo>
                    <a:pt x="1162716" y="1171234"/>
                  </a:lnTo>
                  <a:lnTo>
                    <a:pt x="0" y="1171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16556" y="429355"/>
              <a:ext cx="4913537" cy="481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9"/>
                </a:lnSpc>
              </a:pPr>
              <a:r>
                <a:rPr lang="en-US" b="true" sz="2603" spc="-158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741" y="8938573"/>
            <a:ext cx="3290804" cy="608886"/>
            <a:chOff x="0" y="0"/>
            <a:chExt cx="4387739" cy="811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943" cy="811847"/>
            </a:xfrm>
            <a:custGeom>
              <a:avLst/>
              <a:gdLst/>
              <a:ahLst/>
              <a:cxnLst/>
              <a:rect r="r" b="b" t="t" l="l"/>
              <a:pathLst>
                <a:path h="811847" w="805943">
                  <a:moveTo>
                    <a:pt x="0" y="0"/>
                  </a:moveTo>
                  <a:lnTo>
                    <a:pt x="805943" y="0"/>
                  </a:lnTo>
                  <a:lnTo>
                    <a:pt x="805943" y="811847"/>
                  </a:lnTo>
                  <a:lnTo>
                    <a:pt x="0" y="81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981893" y="293173"/>
              <a:ext cx="3405846" cy="33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b="true" sz="1804" spc="-110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840161" y="0"/>
            <a:ext cx="0" cy="104874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-5400000">
            <a:off x="-3157228" y="3775844"/>
            <a:ext cx="8548636" cy="9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1438377" y="4864163"/>
            <a:ext cx="6667274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Circuit DIAGRAM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963986" y="1451722"/>
            <a:ext cx="14055849" cy="7383557"/>
            <a:chOff x="0" y="0"/>
            <a:chExt cx="18741133" cy="9844742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86088" y="83996"/>
              <a:ext cx="18571061" cy="9760746"/>
              <a:chOff x="0" y="0"/>
              <a:chExt cx="14040129" cy="737933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040104" cy="7379335"/>
              </a:xfrm>
              <a:custGeom>
                <a:avLst/>
                <a:gdLst/>
                <a:ahLst/>
                <a:cxnLst/>
                <a:rect r="r" b="b" t="t" l="l"/>
                <a:pathLst>
                  <a:path h="7379335" w="14040104">
                    <a:moveTo>
                      <a:pt x="0" y="0"/>
                    </a:moveTo>
                    <a:lnTo>
                      <a:pt x="0" y="7379335"/>
                    </a:lnTo>
                    <a:lnTo>
                      <a:pt x="14040104" y="7379335"/>
                    </a:lnTo>
                    <a:lnTo>
                      <a:pt x="1404010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7661967" y="9535139"/>
              <a:ext cx="995182" cy="309604"/>
            </a:xfrm>
            <a:custGeom>
              <a:avLst/>
              <a:gdLst/>
              <a:ahLst/>
              <a:cxnLst/>
              <a:rect r="r" b="b" t="t" l="l"/>
              <a:pathLst>
                <a:path h="309604" w="995182">
                  <a:moveTo>
                    <a:pt x="0" y="0"/>
                  </a:moveTo>
                  <a:lnTo>
                    <a:pt x="995182" y="0"/>
                  </a:lnTo>
                  <a:lnTo>
                    <a:pt x="995182" y="309603"/>
                  </a:lnTo>
                  <a:lnTo>
                    <a:pt x="0" y="309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64" b="-594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7272463"/>
              <a:ext cx="4569358" cy="1639121"/>
            </a:xfrm>
            <a:custGeom>
              <a:avLst/>
              <a:gdLst/>
              <a:ahLst/>
              <a:cxnLst/>
              <a:rect r="r" b="b" t="t" l="l"/>
              <a:pathLst>
                <a:path h="1639121" w="4569358">
                  <a:moveTo>
                    <a:pt x="0" y="0"/>
                  </a:moveTo>
                  <a:lnTo>
                    <a:pt x="4569358" y="0"/>
                  </a:lnTo>
                  <a:lnTo>
                    <a:pt x="4569358" y="1639121"/>
                  </a:lnTo>
                  <a:lnTo>
                    <a:pt x="0" y="1639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604093" y="3684618"/>
              <a:ext cx="2190786" cy="929958"/>
            </a:xfrm>
            <a:custGeom>
              <a:avLst/>
              <a:gdLst/>
              <a:ahLst/>
              <a:cxnLst/>
              <a:rect r="r" b="b" t="t" l="l"/>
              <a:pathLst>
                <a:path h="929958" w="2190786">
                  <a:moveTo>
                    <a:pt x="0" y="0"/>
                  </a:moveTo>
                  <a:lnTo>
                    <a:pt x="2190786" y="0"/>
                  </a:lnTo>
                  <a:lnTo>
                    <a:pt x="2190786" y="929957"/>
                  </a:lnTo>
                  <a:lnTo>
                    <a:pt x="0" y="929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693871" y="2799461"/>
              <a:ext cx="3732178" cy="2707842"/>
            </a:xfrm>
            <a:custGeom>
              <a:avLst/>
              <a:gdLst/>
              <a:ahLst/>
              <a:cxnLst/>
              <a:rect r="r" b="b" t="t" l="l"/>
              <a:pathLst>
                <a:path h="2707842" w="3732178">
                  <a:moveTo>
                    <a:pt x="0" y="0"/>
                  </a:moveTo>
                  <a:lnTo>
                    <a:pt x="3732178" y="0"/>
                  </a:lnTo>
                  <a:lnTo>
                    <a:pt x="3732178" y="2707843"/>
                  </a:lnTo>
                  <a:lnTo>
                    <a:pt x="0" y="2707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140400" y="6911734"/>
              <a:ext cx="8550552" cy="2707893"/>
            </a:xfrm>
            <a:custGeom>
              <a:avLst/>
              <a:gdLst/>
              <a:ahLst/>
              <a:cxnLst/>
              <a:rect r="r" b="b" t="t" l="l"/>
              <a:pathLst>
                <a:path h="2707893" w="8550552">
                  <a:moveTo>
                    <a:pt x="0" y="0"/>
                  </a:moveTo>
                  <a:lnTo>
                    <a:pt x="8550552" y="0"/>
                  </a:lnTo>
                  <a:lnTo>
                    <a:pt x="8550552" y="2707892"/>
                  </a:lnTo>
                  <a:lnTo>
                    <a:pt x="0" y="270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4575869" y="0"/>
              <a:ext cx="2979637" cy="2127515"/>
            </a:xfrm>
            <a:custGeom>
              <a:avLst/>
              <a:gdLst/>
              <a:ahLst/>
              <a:cxnLst/>
              <a:rect r="r" b="b" t="t" l="l"/>
              <a:pathLst>
                <a:path h="2127515" w="2979637">
                  <a:moveTo>
                    <a:pt x="0" y="0"/>
                  </a:moveTo>
                  <a:lnTo>
                    <a:pt x="2979638" y="0"/>
                  </a:lnTo>
                  <a:lnTo>
                    <a:pt x="2979638" y="2127515"/>
                  </a:lnTo>
                  <a:lnTo>
                    <a:pt x="0" y="2127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623972" y="6186015"/>
              <a:ext cx="4117161" cy="1882216"/>
            </a:xfrm>
            <a:custGeom>
              <a:avLst/>
              <a:gdLst/>
              <a:ahLst/>
              <a:cxnLst/>
              <a:rect r="r" b="b" t="t" l="l"/>
              <a:pathLst>
                <a:path h="1882216" w="4117161">
                  <a:moveTo>
                    <a:pt x="0" y="0"/>
                  </a:moveTo>
                  <a:lnTo>
                    <a:pt x="4117161" y="0"/>
                  </a:lnTo>
                  <a:lnTo>
                    <a:pt x="4117161" y="1882216"/>
                  </a:lnTo>
                  <a:lnTo>
                    <a:pt x="0" y="1882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8526299" y="4807048"/>
              <a:ext cx="298340" cy="401147"/>
            </a:xfrm>
            <a:custGeom>
              <a:avLst/>
              <a:gdLst/>
              <a:ahLst/>
              <a:cxnLst/>
              <a:rect r="r" b="b" t="t" l="l"/>
              <a:pathLst>
                <a:path h="401147" w="298340">
                  <a:moveTo>
                    <a:pt x="0" y="0"/>
                  </a:moveTo>
                  <a:lnTo>
                    <a:pt x="298341" y="0"/>
                  </a:lnTo>
                  <a:lnTo>
                    <a:pt x="298341" y="401147"/>
                  </a:lnTo>
                  <a:lnTo>
                    <a:pt x="0" y="40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443651" y="4717331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443651" y="5065059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8685549" y="4717331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685549" y="5065059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717958" y="4717331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717958" y="5065059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959856" y="4717331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959856" y="5065059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800607" y="4807048"/>
              <a:ext cx="298340" cy="401147"/>
            </a:xfrm>
            <a:custGeom>
              <a:avLst/>
              <a:gdLst/>
              <a:ahLst/>
              <a:cxnLst/>
              <a:rect r="r" b="b" t="t" l="l"/>
              <a:pathLst>
                <a:path h="401147" w="298340">
                  <a:moveTo>
                    <a:pt x="0" y="0"/>
                  </a:moveTo>
                  <a:lnTo>
                    <a:pt x="298340" y="0"/>
                  </a:lnTo>
                  <a:lnTo>
                    <a:pt x="298340" y="401147"/>
                  </a:lnTo>
                  <a:lnTo>
                    <a:pt x="0" y="40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074914" y="4807048"/>
              <a:ext cx="298340" cy="401147"/>
            </a:xfrm>
            <a:custGeom>
              <a:avLst/>
              <a:gdLst/>
              <a:ahLst/>
              <a:cxnLst/>
              <a:rect r="r" b="b" t="t" l="l"/>
              <a:pathLst>
                <a:path h="401147" w="298340">
                  <a:moveTo>
                    <a:pt x="0" y="0"/>
                  </a:moveTo>
                  <a:lnTo>
                    <a:pt x="298340" y="0"/>
                  </a:lnTo>
                  <a:lnTo>
                    <a:pt x="298340" y="401147"/>
                  </a:lnTo>
                  <a:lnTo>
                    <a:pt x="0" y="40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6992265" y="4717331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992265" y="5065059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234163" y="4717331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234163" y="5065059"/>
              <a:ext cx="217708" cy="232826"/>
            </a:xfrm>
            <a:custGeom>
              <a:avLst/>
              <a:gdLst/>
              <a:ahLst/>
              <a:cxnLst/>
              <a:rect r="r" b="b" t="t" l="l"/>
              <a:pathLst>
                <a:path h="232826" w="217708">
                  <a:moveTo>
                    <a:pt x="0" y="0"/>
                  </a:moveTo>
                  <a:lnTo>
                    <a:pt x="217708" y="0"/>
                  </a:lnTo>
                  <a:lnTo>
                    <a:pt x="217708" y="232827"/>
                  </a:lnTo>
                  <a:lnTo>
                    <a:pt x="0" y="232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8490015" y="6614225"/>
              <a:ext cx="119941" cy="521088"/>
            </a:xfrm>
            <a:custGeom>
              <a:avLst/>
              <a:gdLst/>
              <a:ahLst/>
              <a:cxnLst/>
              <a:rect r="r" b="b" t="t" l="l"/>
              <a:pathLst>
                <a:path h="521088" w="119941">
                  <a:moveTo>
                    <a:pt x="0" y="0"/>
                  </a:moveTo>
                  <a:lnTo>
                    <a:pt x="119941" y="0"/>
                  </a:lnTo>
                  <a:lnTo>
                    <a:pt x="119941" y="521087"/>
                  </a:lnTo>
                  <a:lnTo>
                    <a:pt x="0" y="5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grpSp>
          <p:nvGrpSpPr>
            <p:cNvPr name="Group 34" id="34"/>
            <p:cNvGrpSpPr>
              <a:grpSpLocks noChangeAspect="true"/>
            </p:cNvGrpSpPr>
            <p:nvPr/>
          </p:nvGrpSpPr>
          <p:grpSpPr>
            <a:xfrm rot="0">
              <a:off x="8450921" y="6531274"/>
              <a:ext cx="203181" cy="220782"/>
              <a:chOff x="0" y="0"/>
              <a:chExt cx="153606" cy="16691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0" y="26670"/>
                    </a:move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close/>
                  </a:path>
                </a:pathLst>
              </a:custGeom>
              <a:solidFill>
                <a:srgbClr val="8C8C8C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0" y="26670"/>
                    </a:move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close/>
                  </a:path>
                </a:pathLst>
              </a:custGeom>
              <a:solidFill>
                <a:srgbClr val="00FF00">
                  <a:alpha val="3922"/>
                </a:srgbClr>
              </a:solidFill>
            </p:spPr>
          </p:sp>
        </p:grpSp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0">
              <a:off x="8450921" y="6997557"/>
              <a:ext cx="203181" cy="220782"/>
              <a:chOff x="0" y="0"/>
              <a:chExt cx="153606" cy="16691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26670" y="13335"/>
                    </a:move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close/>
                  </a:path>
                </a:pathLst>
              </a:custGeom>
              <a:solidFill>
                <a:srgbClr val="8C8C8C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26670" y="13335"/>
                    </a:move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close/>
                  </a:path>
                </a:pathLst>
              </a:custGeom>
              <a:solidFill>
                <a:srgbClr val="00FF00">
                  <a:alpha val="3922"/>
                </a:srgbClr>
              </a:solidFill>
            </p:spPr>
          </p:sp>
        </p:grpSp>
        <p:grpSp>
          <p:nvGrpSpPr>
            <p:cNvPr name="Group 40" id="40"/>
            <p:cNvGrpSpPr>
              <a:grpSpLocks noChangeAspect="true"/>
            </p:cNvGrpSpPr>
            <p:nvPr/>
          </p:nvGrpSpPr>
          <p:grpSpPr>
            <a:xfrm rot="0">
              <a:off x="7725228" y="6531274"/>
              <a:ext cx="203181" cy="220782"/>
              <a:chOff x="0" y="0"/>
              <a:chExt cx="153606" cy="16691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0" y="26670"/>
                    </a:move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close/>
                  </a:path>
                </a:pathLst>
              </a:custGeom>
              <a:solidFill>
                <a:srgbClr val="8C8C8C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0" y="26670"/>
                    </a:move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close/>
                  </a:path>
                </a:pathLst>
              </a:custGeom>
              <a:solidFill>
                <a:srgbClr val="00FF00">
                  <a:alpha val="3922"/>
                </a:srgbClr>
              </a:solidFill>
            </p:spPr>
          </p:sp>
        </p:grpSp>
        <p:grpSp>
          <p:nvGrpSpPr>
            <p:cNvPr name="Group 43" id="43"/>
            <p:cNvGrpSpPr>
              <a:grpSpLocks noChangeAspect="true"/>
            </p:cNvGrpSpPr>
            <p:nvPr/>
          </p:nvGrpSpPr>
          <p:grpSpPr>
            <a:xfrm rot="0">
              <a:off x="7725228" y="6997557"/>
              <a:ext cx="203181" cy="220782"/>
              <a:chOff x="0" y="0"/>
              <a:chExt cx="153606" cy="16691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26670" y="13335"/>
                    </a:move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close/>
                  </a:path>
                </a:pathLst>
              </a:custGeom>
              <a:solidFill>
                <a:srgbClr val="8C8C8C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26670" y="13335"/>
                    </a:move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close/>
                  </a:path>
                </a:pathLst>
              </a:custGeom>
              <a:solidFill>
                <a:srgbClr val="00FF00">
                  <a:alpha val="3922"/>
                </a:srgbClr>
              </a:solidFill>
            </p:spPr>
          </p:sp>
        </p:grpSp>
        <p:sp>
          <p:nvSpPr>
            <p:cNvPr name="Freeform 46" id="46"/>
            <p:cNvSpPr/>
            <p:nvPr/>
          </p:nvSpPr>
          <p:spPr>
            <a:xfrm flipH="false" flipV="false" rot="0">
              <a:off x="7764322" y="6614225"/>
              <a:ext cx="119941" cy="521088"/>
            </a:xfrm>
            <a:custGeom>
              <a:avLst/>
              <a:gdLst/>
              <a:ahLst/>
              <a:cxnLst/>
              <a:rect r="r" b="b" t="t" l="l"/>
              <a:pathLst>
                <a:path h="521088" w="119941">
                  <a:moveTo>
                    <a:pt x="0" y="0"/>
                  </a:moveTo>
                  <a:lnTo>
                    <a:pt x="119941" y="0"/>
                  </a:lnTo>
                  <a:lnTo>
                    <a:pt x="119941" y="521087"/>
                  </a:lnTo>
                  <a:lnTo>
                    <a:pt x="0" y="5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7038629" y="6614225"/>
              <a:ext cx="119941" cy="521088"/>
            </a:xfrm>
            <a:custGeom>
              <a:avLst/>
              <a:gdLst/>
              <a:ahLst/>
              <a:cxnLst/>
              <a:rect r="r" b="b" t="t" l="l"/>
              <a:pathLst>
                <a:path h="521088" w="119941">
                  <a:moveTo>
                    <a:pt x="0" y="0"/>
                  </a:moveTo>
                  <a:lnTo>
                    <a:pt x="119941" y="0"/>
                  </a:lnTo>
                  <a:lnTo>
                    <a:pt x="119941" y="521087"/>
                  </a:lnTo>
                  <a:lnTo>
                    <a:pt x="0" y="5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grpSp>
          <p:nvGrpSpPr>
            <p:cNvPr name="Group 48" id="48"/>
            <p:cNvGrpSpPr>
              <a:grpSpLocks noChangeAspect="true"/>
            </p:cNvGrpSpPr>
            <p:nvPr/>
          </p:nvGrpSpPr>
          <p:grpSpPr>
            <a:xfrm rot="0">
              <a:off x="6999522" y="6531274"/>
              <a:ext cx="203181" cy="220782"/>
              <a:chOff x="0" y="0"/>
              <a:chExt cx="153606" cy="166916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0" y="26670"/>
                    </a:move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close/>
                  </a:path>
                </a:pathLst>
              </a:custGeom>
              <a:solidFill>
                <a:srgbClr val="8C8C8C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0" y="26670"/>
                    </a:move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close/>
                  </a:path>
                </a:pathLst>
              </a:custGeom>
              <a:solidFill>
                <a:srgbClr val="00FF00">
                  <a:alpha val="3922"/>
                </a:srgbClr>
              </a:solidFill>
            </p:spPr>
          </p:sp>
        </p:grpSp>
        <p:grpSp>
          <p:nvGrpSpPr>
            <p:cNvPr name="Group 51" id="51"/>
            <p:cNvGrpSpPr>
              <a:grpSpLocks noChangeAspect="true"/>
            </p:cNvGrpSpPr>
            <p:nvPr/>
          </p:nvGrpSpPr>
          <p:grpSpPr>
            <a:xfrm rot="0">
              <a:off x="6999522" y="6997557"/>
              <a:ext cx="203181" cy="220782"/>
              <a:chOff x="0" y="0"/>
              <a:chExt cx="153606" cy="166916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26670" y="13335"/>
                    </a:move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close/>
                  </a:path>
                </a:pathLst>
              </a:custGeom>
              <a:solidFill>
                <a:srgbClr val="8C8C8C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63500" y="63500"/>
                <a:ext cx="26670" cy="40005"/>
              </a:xfrm>
              <a:custGeom>
                <a:avLst/>
                <a:gdLst/>
                <a:ahLst/>
                <a:cxnLst/>
                <a:rect r="r" b="b" t="t" l="l"/>
                <a:pathLst>
                  <a:path h="40005" w="26670">
                    <a:moveTo>
                      <a:pt x="26670" y="13335"/>
                    </a:moveTo>
                    <a:lnTo>
                      <a:pt x="26670" y="26670"/>
                    </a:lnTo>
                    <a:cubicBezTo>
                      <a:pt x="26670" y="34036"/>
                      <a:pt x="20701" y="40005"/>
                      <a:pt x="13335" y="40005"/>
                    </a:cubicBezTo>
                    <a:cubicBezTo>
                      <a:pt x="5969" y="40005"/>
                      <a:pt x="0" y="33909"/>
                      <a:pt x="0" y="26670"/>
                    </a:cubicBezTo>
                    <a:lnTo>
                      <a:pt x="0" y="13335"/>
                    </a:lnTo>
                    <a:cubicBezTo>
                      <a:pt x="0" y="5969"/>
                      <a:pt x="5969" y="0"/>
                      <a:pt x="13335" y="0"/>
                    </a:cubicBezTo>
                    <a:cubicBezTo>
                      <a:pt x="20701" y="0"/>
                      <a:pt x="26670" y="5969"/>
                      <a:pt x="26670" y="13335"/>
                    </a:cubicBezTo>
                    <a:close/>
                  </a:path>
                </a:pathLst>
              </a:custGeom>
              <a:solidFill>
                <a:srgbClr val="00FF00">
                  <a:alpha val="3922"/>
                </a:srgbClr>
              </a:solidFill>
            </p:spPr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6496375" y="3846109"/>
              <a:ext cx="5805745" cy="3512467"/>
            </a:xfrm>
            <a:custGeom>
              <a:avLst/>
              <a:gdLst/>
              <a:ahLst/>
              <a:cxnLst/>
              <a:rect r="r" b="b" t="t" l="l"/>
              <a:pathLst>
                <a:path h="3512467" w="5805745">
                  <a:moveTo>
                    <a:pt x="0" y="0"/>
                  </a:moveTo>
                  <a:lnTo>
                    <a:pt x="5805745" y="0"/>
                  </a:lnTo>
                  <a:lnTo>
                    <a:pt x="5805745" y="3512467"/>
                  </a:lnTo>
                  <a:lnTo>
                    <a:pt x="0" y="3512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2858283" y="5181473"/>
              <a:ext cx="1983561" cy="1814232"/>
            </a:xfrm>
            <a:custGeom>
              <a:avLst/>
              <a:gdLst/>
              <a:ahLst/>
              <a:cxnLst/>
              <a:rect r="r" b="b" t="t" l="l"/>
              <a:pathLst>
                <a:path h="1814232" w="1983561">
                  <a:moveTo>
                    <a:pt x="0" y="0"/>
                  </a:moveTo>
                  <a:lnTo>
                    <a:pt x="1983560" y="0"/>
                  </a:lnTo>
                  <a:lnTo>
                    <a:pt x="1983560" y="1814232"/>
                  </a:lnTo>
                  <a:lnTo>
                    <a:pt x="0" y="1814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2249507" y="5970172"/>
              <a:ext cx="109862" cy="603736"/>
            </a:xfrm>
            <a:custGeom>
              <a:avLst/>
              <a:gdLst/>
              <a:ahLst/>
              <a:cxnLst/>
              <a:rect r="r" b="b" t="t" l="l"/>
              <a:pathLst>
                <a:path h="603736" w="109862">
                  <a:moveTo>
                    <a:pt x="0" y="0"/>
                  </a:moveTo>
                  <a:lnTo>
                    <a:pt x="109862" y="0"/>
                  </a:lnTo>
                  <a:lnTo>
                    <a:pt x="109862" y="603736"/>
                  </a:lnTo>
                  <a:lnTo>
                    <a:pt x="0" y="60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0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6500571" y="2650719"/>
              <a:ext cx="5917774" cy="3488693"/>
            </a:xfrm>
            <a:custGeom>
              <a:avLst/>
              <a:gdLst/>
              <a:ahLst/>
              <a:cxnLst/>
              <a:rect r="r" b="b" t="t" l="l"/>
              <a:pathLst>
                <a:path h="3488693" w="5917774">
                  <a:moveTo>
                    <a:pt x="0" y="0"/>
                  </a:moveTo>
                  <a:lnTo>
                    <a:pt x="5917773" y="0"/>
                  </a:lnTo>
                  <a:lnTo>
                    <a:pt x="5917773" y="3488693"/>
                  </a:lnTo>
                  <a:lnTo>
                    <a:pt x="0" y="348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2181146" y="6404908"/>
              <a:ext cx="241898" cy="953656"/>
            </a:xfrm>
            <a:custGeom>
              <a:avLst/>
              <a:gdLst/>
              <a:ahLst/>
              <a:cxnLst/>
              <a:rect r="r" b="b" t="t" l="l"/>
              <a:pathLst>
                <a:path h="953656" w="241898">
                  <a:moveTo>
                    <a:pt x="0" y="0"/>
                  </a:moveTo>
                  <a:lnTo>
                    <a:pt x="241898" y="0"/>
                  </a:lnTo>
                  <a:lnTo>
                    <a:pt x="241898" y="953656"/>
                  </a:lnTo>
                  <a:lnTo>
                    <a:pt x="0" y="953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6496375" y="2531358"/>
              <a:ext cx="3023972" cy="1922255"/>
            </a:xfrm>
            <a:custGeom>
              <a:avLst/>
              <a:gdLst/>
              <a:ahLst/>
              <a:cxnLst/>
              <a:rect r="r" b="b" t="t" l="l"/>
              <a:pathLst>
                <a:path h="1922255" w="3023972">
                  <a:moveTo>
                    <a:pt x="0" y="0"/>
                  </a:moveTo>
                  <a:lnTo>
                    <a:pt x="3023973" y="0"/>
                  </a:lnTo>
                  <a:lnTo>
                    <a:pt x="3023973" y="1922255"/>
                  </a:lnTo>
                  <a:lnTo>
                    <a:pt x="0" y="1922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1697174" y="2883445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8" y="0"/>
                  </a:lnTo>
                  <a:lnTo>
                    <a:pt x="241898" y="241898"/>
                  </a:lnTo>
                  <a:lnTo>
                    <a:pt x="0" y="24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11789839" y="2734716"/>
              <a:ext cx="60474" cy="60474"/>
            </a:xfrm>
            <a:custGeom>
              <a:avLst/>
              <a:gdLst/>
              <a:ahLst/>
              <a:cxnLst/>
              <a:rect r="r" b="b" t="t" l="l"/>
              <a:pathLst>
                <a:path h="60474" w="60474">
                  <a:moveTo>
                    <a:pt x="0" y="0"/>
                  </a:moveTo>
                  <a:lnTo>
                    <a:pt x="60474" y="0"/>
                  </a:lnTo>
                  <a:lnTo>
                    <a:pt x="60474" y="60474"/>
                  </a:lnTo>
                  <a:lnTo>
                    <a:pt x="0" y="60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11762688" y="2709594"/>
              <a:ext cx="111878" cy="349744"/>
            </a:xfrm>
            <a:custGeom>
              <a:avLst/>
              <a:gdLst/>
              <a:ahLst/>
              <a:cxnLst/>
              <a:rect r="r" b="b" t="t" l="l"/>
              <a:pathLst>
                <a:path h="349744" w="111878">
                  <a:moveTo>
                    <a:pt x="0" y="0"/>
                  </a:moveTo>
                  <a:lnTo>
                    <a:pt x="111878" y="0"/>
                  </a:lnTo>
                  <a:lnTo>
                    <a:pt x="111878" y="349743"/>
                  </a:lnTo>
                  <a:lnTo>
                    <a:pt x="0" y="349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7"/>
              <a:stretch>
                <a:fillRect l="0" t="0" r="0" b="0"/>
              </a:stretch>
            </a:blip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11641739" y="2590661"/>
              <a:ext cx="113893" cy="468677"/>
            </a:xfrm>
            <a:custGeom>
              <a:avLst/>
              <a:gdLst/>
              <a:ahLst/>
              <a:cxnLst/>
              <a:rect r="r" b="b" t="t" l="l"/>
              <a:pathLst>
                <a:path h="468677" w="113893">
                  <a:moveTo>
                    <a:pt x="0" y="0"/>
                  </a:moveTo>
                  <a:lnTo>
                    <a:pt x="113894" y="0"/>
                  </a:lnTo>
                  <a:lnTo>
                    <a:pt x="113894" y="468676"/>
                  </a:lnTo>
                  <a:lnTo>
                    <a:pt x="0" y="468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/>
              <a:stretch>
                <a:fillRect l="0" t="0" r="0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6496375" y="4211224"/>
              <a:ext cx="2894721" cy="242389"/>
            </a:xfrm>
            <a:custGeom>
              <a:avLst/>
              <a:gdLst/>
              <a:ahLst/>
              <a:cxnLst/>
              <a:rect r="r" b="b" t="t" l="l"/>
              <a:pathLst>
                <a:path h="242389" w="2894721">
                  <a:moveTo>
                    <a:pt x="0" y="0"/>
                  </a:moveTo>
                  <a:lnTo>
                    <a:pt x="2894721" y="0"/>
                  </a:lnTo>
                  <a:lnTo>
                    <a:pt x="2894721" y="242389"/>
                  </a:lnTo>
                  <a:lnTo>
                    <a:pt x="0" y="242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11576225" y="2883445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8" y="0"/>
                  </a:lnTo>
                  <a:lnTo>
                    <a:pt x="241898" y="241898"/>
                  </a:lnTo>
                  <a:lnTo>
                    <a:pt x="0" y="24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9167668" y="2531358"/>
              <a:ext cx="2647494" cy="228669"/>
            </a:xfrm>
            <a:custGeom>
              <a:avLst/>
              <a:gdLst/>
              <a:ahLst/>
              <a:cxnLst/>
              <a:rect r="r" b="b" t="t" l="l"/>
              <a:pathLst>
                <a:path h="228669" w="2647494">
                  <a:moveTo>
                    <a:pt x="0" y="0"/>
                  </a:moveTo>
                  <a:lnTo>
                    <a:pt x="2647494" y="0"/>
                  </a:lnTo>
                  <a:lnTo>
                    <a:pt x="2647494" y="228669"/>
                  </a:lnTo>
                  <a:lnTo>
                    <a:pt x="0" y="228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12851228" y="8513121"/>
              <a:ext cx="723677" cy="119941"/>
            </a:xfrm>
            <a:custGeom>
              <a:avLst/>
              <a:gdLst/>
              <a:ahLst/>
              <a:cxnLst/>
              <a:rect r="r" b="b" t="t" l="l"/>
              <a:pathLst>
                <a:path h="119941" w="723677">
                  <a:moveTo>
                    <a:pt x="0" y="0"/>
                  </a:moveTo>
                  <a:lnTo>
                    <a:pt x="723677" y="0"/>
                  </a:lnTo>
                  <a:lnTo>
                    <a:pt x="723677" y="119941"/>
                  </a:lnTo>
                  <a:lnTo>
                    <a:pt x="0" y="119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3"/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12785663" y="8447103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8" y="0"/>
                  </a:lnTo>
                  <a:lnTo>
                    <a:pt x="241898" y="241898"/>
                  </a:lnTo>
                  <a:lnTo>
                    <a:pt x="0" y="24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3489812" y="8547402"/>
              <a:ext cx="60474" cy="60474"/>
            </a:xfrm>
            <a:custGeom>
              <a:avLst/>
              <a:gdLst/>
              <a:ahLst/>
              <a:cxnLst/>
              <a:rect r="r" b="b" t="t" l="l"/>
              <a:pathLst>
                <a:path h="60474" w="60474">
                  <a:moveTo>
                    <a:pt x="0" y="0"/>
                  </a:moveTo>
                  <a:lnTo>
                    <a:pt x="60474" y="0"/>
                  </a:lnTo>
                  <a:lnTo>
                    <a:pt x="60474" y="60475"/>
                  </a:lnTo>
                  <a:lnTo>
                    <a:pt x="0" y="60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1576402" y="6995730"/>
              <a:ext cx="2057869" cy="1696156"/>
            </a:xfrm>
            <a:custGeom>
              <a:avLst/>
              <a:gdLst/>
              <a:ahLst/>
              <a:cxnLst/>
              <a:rect r="r" b="b" t="t" l="l"/>
              <a:pathLst>
                <a:path h="1696156" w="2057869">
                  <a:moveTo>
                    <a:pt x="0" y="0"/>
                  </a:moveTo>
                  <a:lnTo>
                    <a:pt x="2057868" y="0"/>
                  </a:lnTo>
                  <a:lnTo>
                    <a:pt x="2057868" y="1696156"/>
                  </a:lnTo>
                  <a:lnTo>
                    <a:pt x="0" y="1696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13325952" y="8518161"/>
              <a:ext cx="249961" cy="114901"/>
            </a:xfrm>
            <a:custGeom>
              <a:avLst/>
              <a:gdLst/>
              <a:ahLst/>
              <a:cxnLst/>
              <a:rect r="r" b="b" t="t" l="l"/>
              <a:pathLst>
                <a:path h="114901" w="249961">
                  <a:moveTo>
                    <a:pt x="0" y="0"/>
                  </a:moveTo>
                  <a:lnTo>
                    <a:pt x="249961" y="0"/>
                  </a:lnTo>
                  <a:lnTo>
                    <a:pt x="249961" y="114901"/>
                  </a:lnTo>
                  <a:lnTo>
                    <a:pt x="0" y="114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8"/>
              <a:stretch>
                <a:fillRect l="0" t="0" r="0" b="0"/>
              </a:stretch>
            </a:blip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13530557" y="8383101"/>
              <a:ext cx="398123" cy="114901"/>
            </a:xfrm>
            <a:custGeom>
              <a:avLst/>
              <a:gdLst/>
              <a:ahLst/>
              <a:cxnLst/>
              <a:rect r="r" b="b" t="t" l="l"/>
              <a:pathLst>
                <a:path h="114901" w="398123">
                  <a:moveTo>
                    <a:pt x="0" y="0"/>
                  </a:moveTo>
                  <a:lnTo>
                    <a:pt x="398123" y="0"/>
                  </a:lnTo>
                  <a:lnTo>
                    <a:pt x="398123" y="114901"/>
                  </a:lnTo>
                  <a:lnTo>
                    <a:pt x="0" y="114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9"/>
              <a:stretch>
                <a:fillRect l="0" t="0" r="0" b="0"/>
              </a:stretch>
            </a:blip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13465169" y="8321846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7" y="0"/>
                  </a:lnTo>
                  <a:lnTo>
                    <a:pt x="241897" y="241897"/>
                  </a:lnTo>
                  <a:lnTo>
                    <a:pt x="0" y="24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12301440" y="7363944"/>
              <a:ext cx="1687072" cy="1188562"/>
            </a:xfrm>
            <a:custGeom>
              <a:avLst/>
              <a:gdLst/>
              <a:ahLst/>
              <a:cxnLst/>
              <a:rect r="r" b="b" t="t" l="l"/>
              <a:pathLst>
                <a:path h="1188562" w="1687072">
                  <a:moveTo>
                    <a:pt x="0" y="0"/>
                  </a:moveTo>
                  <a:lnTo>
                    <a:pt x="1687072" y="0"/>
                  </a:lnTo>
                  <a:lnTo>
                    <a:pt x="1687072" y="1188561"/>
                  </a:lnTo>
                  <a:lnTo>
                    <a:pt x="0" y="1188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12360377" y="7181676"/>
              <a:ext cx="118933" cy="351759"/>
            </a:xfrm>
            <a:custGeom>
              <a:avLst/>
              <a:gdLst/>
              <a:ahLst/>
              <a:cxnLst/>
              <a:rect r="r" b="b" t="t" l="l"/>
              <a:pathLst>
                <a:path h="351759" w="118933">
                  <a:moveTo>
                    <a:pt x="0" y="0"/>
                  </a:moveTo>
                  <a:lnTo>
                    <a:pt x="118933" y="0"/>
                  </a:lnTo>
                  <a:lnTo>
                    <a:pt x="118933" y="351760"/>
                  </a:lnTo>
                  <a:lnTo>
                    <a:pt x="0" y="351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2"/>
              <a:stretch>
                <a:fillRect l="0" t="0" r="0" b="0"/>
              </a:stretch>
            </a:blip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12385423" y="7447940"/>
              <a:ext cx="60474" cy="60474"/>
            </a:xfrm>
            <a:custGeom>
              <a:avLst/>
              <a:gdLst/>
              <a:ahLst/>
              <a:cxnLst/>
              <a:rect r="r" b="b" t="t" l="l"/>
              <a:pathLst>
                <a:path h="60474" w="60474">
                  <a:moveTo>
                    <a:pt x="0" y="0"/>
                  </a:moveTo>
                  <a:lnTo>
                    <a:pt x="60475" y="0"/>
                  </a:lnTo>
                  <a:lnTo>
                    <a:pt x="60475" y="60474"/>
                  </a:lnTo>
                  <a:lnTo>
                    <a:pt x="0" y="60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3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12302120" y="7116679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8" y="0"/>
                  </a:lnTo>
                  <a:lnTo>
                    <a:pt x="241898" y="241897"/>
                  </a:lnTo>
                  <a:lnTo>
                    <a:pt x="0" y="24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12678699" y="2654663"/>
              <a:ext cx="231453" cy="231113"/>
            </a:xfrm>
            <a:custGeom>
              <a:avLst/>
              <a:gdLst/>
              <a:ahLst/>
              <a:cxnLst/>
              <a:rect r="r" b="b" t="t" l="l"/>
              <a:pathLst>
                <a:path h="231113" w="231453">
                  <a:moveTo>
                    <a:pt x="0" y="0"/>
                  </a:moveTo>
                  <a:lnTo>
                    <a:pt x="231453" y="0"/>
                  </a:lnTo>
                  <a:lnTo>
                    <a:pt x="231453" y="231113"/>
                  </a:lnTo>
                  <a:lnTo>
                    <a:pt x="0" y="23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5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9" id="79"/>
            <p:cNvSpPr/>
            <p:nvPr/>
          </p:nvSpPr>
          <p:spPr>
            <a:xfrm flipH="false" flipV="false" rot="0">
              <a:off x="12616385" y="2657321"/>
              <a:ext cx="293754" cy="468034"/>
            </a:xfrm>
            <a:custGeom>
              <a:avLst/>
              <a:gdLst/>
              <a:ahLst/>
              <a:cxnLst/>
              <a:rect r="r" b="b" t="t" l="l"/>
              <a:pathLst>
                <a:path h="468034" w="293754">
                  <a:moveTo>
                    <a:pt x="0" y="0"/>
                  </a:moveTo>
                  <a:lnTo>
                    <a:pt x="293755" y="0"/>
                  </a:lnTo>
                  <a:lnTo>
                    <a:pt x="293755" y="468034"/>
                  </a:lnTo>
                  <a:lnTo>
                    <a:pt x="0" y="468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7">
                <a:extLs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0" id="80"/>
            <p:cNvSpPr/>
            <p:nvPr/>
          </p:nvSpPr>
          <p:spPr>
            <a:xfrm flipH="false" flipV="false" rot="0">
              <a:off x="13520024" y="6994684"/>
              <a:ext cx="228820" cy="1448904"/>
            </a:xfrm>
            <a:custGeom>
              <a:avLst/>
              <a:gdLst/>
              <a:ahLst/>
              <a:cxnLst/>
              <a:rect r="r" b="b" t="t" l="l"/>
              <a:pathLst>
                <a:path h="1448904" w="228820">
                  <a:moveTo>
                    <a:pt x="0" y="0"/>
                  </a:moveTo>
                  <a:lnTo>
                    <a:pt x="228820" y="0"/>
                  </a:lnTo>
                  <a:lnTo>
                    <a:pt x="228820" y="1448904"/>
                  </a:lnTo>
                  <a:lnTo>
                    <a:pt x="0" y="1448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9">
                <a:extLs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1" id="81"/>
            <p:cNvSpPr/>
            <p:nvPr/>
          </p:nvSpPr>
          <p:spPr>
            <a:xfrm flipH="false" flipV="false" rot="0">
              <a:off x="12678699" y="2654663"/>
              <a:ext cx="231453" cy="231113"/>
            </a:xfrm>
            <a:custGeom>
              <a:avLst/>
              <a:gdLst/>
              <a:ahLst/>
              <a:cxnLst/>
              <a:rect r="r" b="b" t="t" l="l"/>
              <a:pathLst>
                <a:path h="231113" w="231453">
                  <a:moveTo>
                    <a:pt x="0" y="0"/>
                  </a:moveTo>
                  <a:lnTo>
                    <a:pt x="231453" y="0"/>
                  </a:lnTo>
                  <a:lnTo>
                    <a:pt x="231453" y="231113"/>
                  </a:lnTo>
                  <a:lnTo>
                    <a:pt x="0" y="23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1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13604008" y="2739755"/>
              <a:ext cx="60474" cy="60474"/>
            </a:xfrm>
            <a:custGeom>
              <a:avLst/>
              <a:gdLst/>
              <a:ahLst/>
              <a:cxnLst/>
              <a:rect r="r" b="b" t="t" l="l"/>
              <a:pathLst>
                <a:path h="60474" w="60474">
                  <a:moveTo>
                    <a:pt x="0" y="0"/>
                  </a:moveTo>
                  <a:lnTo>
                    <a:pt x="60474" y="0"/>
                  </a:lnTo>
                  <a:lnTo>
                    <a:pt x="60474" y="60475"/>
                  </a:lnTo>
                  <a:lnTo>
                    <a:pt x="0" y="60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3" id="83"/>
            <p:cNvSpPr/>
            <p:nvPr/>
          </p:nvSpPr>
          <p:spPr>
            <a:xfrm flipH="false" flipV="false" rot="0">
              <a:off x="13513838" y="2655759"/>
              <a:ext cx="234653" cy="4576388"/>
            </a:xfrm>
            <a:custGeom>
              <a:avLst/>
              <a:gdLst/>
              <a:ahLst/>
              <a:cxnLst/>
              <a:rect r="r" b="b" t="t" l="l"/>
              <a:pathLst>
                <a:path h="4576388" w="234653">
                  <a:moveTo>
                    <a:pt x="0" y="0"/>
                  </a:moveTo>
                  <a:lnTo>
                    <a:pt x="234653" y="0"/>
                  </a:lnTo>
                  <a:lnTo>
                    <a:pt x="234653" y="4576388"/>
                  </a:lnTo>
                  <a:lnTo>
                    <a:pt x="0" y="4576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3">
                <a:extLs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4" id="84"/>
            <p:cNvSpPr/>
            <p:nvPr/>
          </p:nvSpPr>
          <p:spPr>
            <a:xfrm flipH="false" flipV="false" rot="0">
              <a:off x="13465169" y="8200897"/>
              <a:ext cx="283675" cy="242691"/>
            </a:xfrm>
            <a:custGeom>
              <a:avLst/>
              <a:gdLst/>
              <a:ahLst/>
              <a:cxnLst/>
              <a:rect r="r" b="b" t="t" l="l"/>
              <a:pathLst>
                <a:path h="242691" w="283675">
                  <a:moveTo>
                    <a:pt x="0" y="0"/>
                  </a:moveTo>
                  <a:lnTo>
                    <a:pt x="283675" y="0"/>
                  </a:lnTo>
                  <a:lnTo>
                    <a:pt x="283675" y="242691"/>
                  </a:lnTo>
                  <a:lnTo>
                    <a:pt x="0" y="24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5">
                <a:extLs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5" id="85"/>
            <p:cNvSpPr/>
            <p:nvPr/>
          </p:nvSpPr>
          <p:spPr>
            <a:xfrm flipH="false" flipV="false" rot="0">
              <a:off x="11455642" y="6511922"/>
              <a:ext cx="3386201" cy="241898"/>
            </a:xfrm>
            <a:custGeom>
              <a:avLst/>
              <a:gdLst/>
              <a:ahLst/>
              <a:cxnLst/>
              <a:rect r="r" b="b" t="t" l="l"/>
              <a:pathLst>
                <a:path h="241898" w="3386201">
                  <a:moveTo>
                    <a:pt x="0" y="0"/>
                  </a:moveTo>
                  <a:lnTo>
                    <a:pt x="3386201" y="0"/>
                  </a:lnTo>
                  <a:lnTo>
                    <a:pt x="3386201" y="241898"/>
                  </a:lnTo>
                  <a:lnTo>
                    <a:pt x="0" y="24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7">
                <a:extLs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11539638" y="6597783"/>
              <a:ext cx="60474" cy="60474"/>
            </a:xfrm>
            <a:custGeom>
              <a:avLst/>
              <a:gdLst/>
              <a:ahLst/>
              <a:cxnLst/>
              <a:rect r="r" b="b" t="t" l="l"/>
              <a:pathLst>
                <a:path h="60474" w="60474">
                  <a:moveTo>
                    <a:pt x="0" y="0"/>
                  </a:moveTo>
                  <a:lnTo>
                    <a:pt x="60475" y="0"/>
                  </a:lnTo>
                  <a:lnTo>
                    <a:pt x="60475" y="60475"/>
                  </a:lnTo>
                  <a:lnTo>
                    <a:pt x="0" y="60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4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7" id="87"/>
            <p:cNvSpPr/>
            <p:nvPr/>
          </p:nvSpPr>
          <p:spPr>
            <a:xfrm flipH="false" flipV="false" rot="0">
              <a:off x="11455478" y="6995730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8" y="0"/>
                  </a:lnTo>
                  <a:lnTo>
                    <a:pt x="241898" y="241898"/>
                  </a:lnTo>
                  <a:lnTo>
                    <a:pt x="0" y="24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12423056" y="6390973"/>
              <a:ext cx="2418787" cy="967603"/>
            </a:xfrm>
            <a:custGeom>
              <a:avLst/>
              <a:gdLst/>
              <a:ahLst/>
              <a:cxnLst/>
              <a:rect r="r" b="b" t="t" l="l"/>
              <a:pathLst>
                <a:path h="967603" w="2418787">
                  <a:moveTo>
                    <a:pt x="0" y="0"/>
                  </a:moveTo>
                  <a:lnTo>
                    <a:pt x="2418787" y="0"/>
                  </a:lnTo>
                  <a:lnTo>
                    <a:pt x="2418787" y="967603"/>
                  </a:lnTo>
                  <a:lnTo>
                    <a:pt x="0" y="967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9">
                <a:extLs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9" id="89"/>
            <p:cNvSpPr/>
            <p:nvPr/>
          </p:nvSpPr>
          <p:spPr>
            <a:xfrm flipH="false" flipV="false" rot="0">
              <a:off x="12793147" y="2523559"/>
              <a:ext cx="3260150" cy="228455"/>
            </a:xfrm>
            <a:custGeom>
              <a:avLst/>
              <a:gdLst/>
              <a:ahLst/>
              <a:cxnLst/>
              <a:rect r="r" b="b" t="t" l="l"/>
              <a:pathLst>
                <a:path h="228455" w="3260150">
                  <a:moveTo>
                    <a:pt x="0" y="0"/>
                  </a:moveTo>
                  <a:lnTo>
                    <a:pt x="3260150" y="0"/>
                  </a:lnTo>
                  <a:lnTo>
                    <a:pt x="3260150" y="228455"/>
                  </a:lnTo>
                  <a:lnTo>
                    <a:pt x="0" y="228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1">
                <a:extLst>
                  <a:ext uri="{96DAC541-7B7A-43D3-8B79-37D633B846F1}">
                    <asvg:svgBlip xmlns:asvg="http://schemas.microsoft.com/office/drawing/2016/SVG/main" r:embed="rId7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0" id="90"/>
            <p:cNvSpPr/>
            <p:nvPr/>
          </p:nvSpPr>
          <p:spPr>
            <a:xfrm flipH="false" flipV="false" rot="0">
              <a:off x="15847785" y="1915854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7" y="0"/>
                  </a:lnTo>
                  <a:lnTo>
                    <a:pt x="241897" y="241898"/>
                  </a:lnTo>
                  <a:lnTo>
                    <a:pt x="0" y="24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1" id="91"/>
            <p:cNvSpPr/>
            <p:nvPr/>
          </p:nvSpPr>
          <p:spPr>
            <a:xfrm flipH="false" flipV="false" rot="0">
              <a:off x="4450135" y="8084370"/>
              <a:ext cx="7609835" cy="246257"/>
            </a:xfrm>
            <a:custGeom>
              <a:avLst/>
              <a:gdLst/>
              <a:ahLst/>
              <a:cxnLst/>
              <a:rect r="r" b="b" t="t" l="l"/>
              <a:pathLst>
                <a:path h="246257" w="7609835">
                  <a:moveTo>
                    <a:pt x="0" y="0"/>
                  </a:moveTo>
                  <a:lnTo>
                    <a:pt x="7609835" y="0"/>
                  </a:lnTo>
                  <a:lnTo>
                    <a:pt x="7609835" y="246257"/>
                  </a:lnTo>
                  <a:lnTo>
                    <a:pt x="0" y="246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3">
                <a:extLst>
                  <a:ext uri="{96DAC541-7B7A-43D3-8B79-37D633B846F1}">
                    <asvg:svgBlip xmlns:asvg="http://schemas.microsoft.com/office/drawing/2016/SVG/main" r:embed="rId7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2" id="92"/>
            <p:cNvSpPr/>
            <p:nvPr/>
          </p:nvSpPr>
          <p:spPr>
            <a:xfrm flipH="false" flipV="false" rot="0">
              <a:off x="12737347" y="2883445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7" y="0"/>
                  </a:lnTo>
                  <a:lnTo>
                    <a:pt x="241897" y="241898"/>
                  </a:lnTo>
                  <a:lnTo>
                    <a:pt x="0" y="24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3" id="93"/>
            <p:cNvSpPr/>
            <p:nvPr/>
          </p:nvSpPr>
          <p:spPr>
            <a:xfrm flipH="false" flipV="false" rot="0">
              <a:off x="12877143" y="2607556"/>
              <a:ext cx="60474" cy="60474"/>
            </a:xfrm>
            <a:custGeom>
              <a:avLst/>
              <a:gdLst/>
              <a:ahLst/>
              <a:cxnLst/>
              <a:rect r="r" b="b" t="t" l="l"/>
              <a:pathLst>
                <a:path h="60474" w="60474">
                  <a:moveTo>
                    <a:pt x="0" y="0"/>
                  </a:moveTo>
                  <a:lnTo>
                    <a:pt x="60475" y="0"/>
                  </a:lnTo>
                  <a:lnTo>
                    <a:pt x="60475" y="60474"/>
                  </a:lnTo>
                  <a:lnTo>
                    <a:pt x="0" y="60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3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4" id="94"/>
            <p:cNvSpPr/>
            <p:nvPr/>
          </p:nvSpPr>
          <p:spPr>
            <a:xfrm flipH="false" flipV="false" rot="0">
              <a:off x="11334542" y="1915854"/>
              <a:ext cx="4941666" cy="5442709"/>
            </a:xfrm>
            <a:custGeom>
              <a:avLst/>
              <a:gdLst/>
              <a:ahLst/>
              <a:cxnLst/>
              <a:rect r="r" b="b" t="t" l="l"/>
              <a:pathLst>
                <a:path h="5442709" w="4941666">
                  <a:moveTo>
                    <a:pt x="0" y="0"/>
                  </a:moveTo>
                  <a:lnTo>
                    <a:pt x="4941666" y="0"/>
                  </a:lnTo>
                  <a:lnTo>
                    <a:pt x="4941666" y="5442710"/>
                  </a:lnTo>
                  <a:lnTo>
                    <a:pt x="0" y="544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5">
                <a:extLst>
                  <a:ext uri="{96DAC541-7B7A-43D3-8B79-37D633B846F1}">
                    <asvg:svgBlip xmlns:asvg="http://schemas.microsoft.com/office/drawing/2016/SVG/main" r:embed="rId7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5" id="95"/>
            <p:cNvSpPr/>
            <p:nvPr/>
          </p:nvSpPr>
          <p:spPr>
            <a:xfrm flipH="false" flipV="false" rot="0">
              <a:off x="4419243" y="7965160"/>
              <a:ext cx="272790" cy="365467"/>
            </a:xfrm>
            <a:custGeom>
              <a:avLst/>
              <a:gdLst/>
              <a:ahLst/>
              <a:cxnLst/>
              <a:rect r="r" b="b" t="t" l="l"/>
              <a:pathLst>
                <a:path h="365467" w="272790">
                  <a:moveTo>
                    <a:pt x="0" y="0"/>
                  </a:moveTo>
                  <a:lnTo>
                    <a:pt x="272790" y="0"/>
                  </a:lnTo>
                  <a:lnTo>
                    <a:pt x="272790" y="365467"/>
                  </a:lnTo>
                  <a:lnTo>
                    <a:pt x="0" y="365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7">
                <a:extLst>
                  <a:ext uri="{96DAC541-7B7A-43D3-8B79-37D633B846F1}">
                    <asvg:svgBlip xmlns:asvg="http://schemas.microsoft.com/office/drawing/2016/SVG/main" r:embed="rId7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4456851" y="6759010"/>
              <a:ext cx="6877679" cy="1070599"/>
            </a:xfrm>
            <a:custGeom>
              <a:avLst/>
              <a:gdLst/>
              <a:ahLst/>
              <a:cxnLst/>
              <a:rect r="r" b="b" t="t" l="l"/>
              <a:pathLst>
                <a:path h="1070599" w="6877679">
                  <a:moveTo>
                    <a:pt x="0" y="0"/>
                  </a:moveTo>
                  <a:lnTo>
                    <a:pt x="6877678" y="0"/>
                  </a:lnTo>
                  <a:lnTo>
                    <a:pt x="6877678" y="1070599"/>
                  </a:lnTo>
                  <a:lnTo>
                    <a:pt x="0" y="1070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9">
                <a:extLst>
                  <a:ext uri="{96DAC541-7B7A-43D3-8B79-37D633B846F1}">
                    <asvg:svgBlip xmlns:asvg="http://schemas.microsoft.com/office/drawing/2016/SVG/main" r:embed="rId8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0">
              <a:off x="4388338" y="7601154"/>
              <a:ext cx="296967" cy="420537"/>
            </a:xfrm>
            <a:custGeom>
              <a:avLst/>
              <a:gdLst/>
              <a:ahLst/>
              <a:cxnLst/>
              <a:rect r="r" b="b" t="t" l="l"/>
              <a:pathLst>
                <a:path h="420537" w="296967">
                  <a:moveTo>
                    <a:pt x="0" y="0"/>
                  </a:moveTo>
                  <a:lnTo>
                    <a:pt x="296967" y="0"/>
                  </a:lnTo>
                  <a:lnTo>
                    <a:pt x="296967" y="420537"/>
                  </a:lnTo>
                  <a:lnTo>
                    <a:pt x="0" y="420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1">
                <a:extLst>
                  <a:ext uri="{96DAC541-7B7A-43D3-8B79-37D633B846F1}">
                    <asvg:svgBlip xmlns:asvg="http://schemas.microsoft.com/office/drawing/2016/SVG/main" r:embed="rId8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6496375" y="4334831"/>
              <a:ext cx="3380658" cy="241898"/>
            </a:xfrm>
            <a:custGeom>
              <a:avLst/>
              <a:gdLst/>
              <a:ahLst/>
              <a:cxnLst/>
              <a:rect r="r" b="b" t="t" l="l"/>
              <a:pathLst>
                <a:path h="241898" w="3380658">
                  <a:moveTo>
                    <a:pt x="0" y="0"/>
                  </a:moveTo>
                  <a:lnTo>
                    <a:pt x="3380658" y="0"/>
                  </a:lnTo>
                  <a:lnTo>
                    <a:pt x="3380658" y="241897"/>
                  </a:lnTo>
                  <a:lnTo>
                    <a:pt x="0" y="24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3">
                <a:extLst>
                  <a:ext uri="{96DAC541-7B7A-43D3-8B79-37D633B846F1}">
                    <asvg:svgBlip xmlns:asvg="http://schemas.microsoft.com/office/drawing/2016/SVG/main" r:embed="rId8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10971658" y="6995730"/>
              <a:ext cx="244304" cy="1574464"/>
            </a:xfrm>
            <a:custGeom>
              <a:avLst/>
              <a:gdLst/>
              <a:ahLst/>
              <a:cxnLst/>
              <a:rect r="r" b="b" t="t" l="l"/>
              <a:pathLst>
                <a:path h="1574464" w="244304">
                  <a:moveTo>
                    <a:pt x="0" y="0"/>
                  </a:moveTo>
                  <a:lnTo>
                    <a:pt x="244304" y="0"/>
                  </a:lnTo>
                  <a:lnTo>
                    <a:pt x="244304" y="1574464"/>
                  </a:lnTo>
                  <a:lnTo>
                    <a:pt x="0" y="1574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5">
                <a:extLst>
                  <a:ext uri="{96DAC541-7B7A-43D3-8B79-37D633B846F1}">
                    <asvg:svgBlip xmlns:asvg="http://schemas.microsoft.com/office/drawing/2016/SVG/main" r:embed="rId8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11818602" y="8324995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7" y="0"/>
                  </a:lnTo>
                  <a:lnTo>
                    <a:pt x="241897" y="241898"/>
                  </a:lnTo>
                  <a:lnTo>
                    <a:pt x="0" y="24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12732295" y="2707578"/>
              <a:ext cx="124980" cy="124980"/>
            </a:xfrm>
            <a:custGeom>
              <a:avLst/>
              <a:gdLst/>
              <a:ahLst/>
              <a:cxnLst/>
              <a:rect r="r" b="b" t="t" l="l"/>
              <a:pathLst>
                <a:path h="124980" w="124980">
                  <a:moveTo>
                    <a:pt x="0" y="0"/>
                  </a:moveTo>
                  <a:lnTo>
                    <a:pt x="124980" y="0"/>
                  </a:lnTo>
                  <a:lnTo>
                    <a:pt x="124980" y="124980"/>
                  </a:lnTo>
                  <a:lnTo>
                    <a:pt x="0" y="124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7"/>
              <a:stretch>
                <a:fillRect l="0" t="0" r="0" b="0"/>
              </a:stretch>
            </a:blipFill>
          </p:spPr>
        </p:sp>
        <p:sp>
          <p:nvSpPr>
            <p:cNvPr name="Freeform 102" id="102"/>
            <p:cNvSpPr/>
            <p:nvPr/>
          </p:nvSpPr>
          <p:spPr>
            <a:xfrm flipH="false" flipV="false" rot="0">
              <a:off x="12676860" y="2711609"/>
              <a:ext cx="179407" cy="353775"/>
            </a:xfrm>
            <a:custGeom>
              <a:avLst/>
              <a:gdLst/>
              <a:ahLst/>
              <a:cxnLst/>
              <a:rect r="r" b="b" t="t" l="l"/>
              <a:pathLst>
                <a:path h="353775" w="179407">
                  <a:moveTo>
                    <a:pt x="0" y="0"/>
                  </a:moveTo>
                  <a:lnTo>
                    <a:pt x="179407" y="0"/>
                  </a:lnTo>
                  <a:lnTo>
                    <a:pt x="179407" y="353776"/>
                  </a:lnTo>
                  <a:lnTo>
                    <a:pt x="0" y="353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8"/>
              <a:stretch>
                <a:fillRect l="0" t="0" r="0" b="0"/>
              </a:stretch>
            </a:blipFill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12738342" y="2713625"/>
              <a:ext cx="950456" cy="110870"/>
            </a:xfrm>
            <a:custGeom>
              <a:avLst/>
              <a:gdLst/>
              <a:ahLst/>
              <a:cxnLst/>
              <a:rect r="r" b="b" t="t" l="l"/>
              <a:pathLst>
                <a:path h="110870" w="950456">
                  <a:moveTo>
                    <a:pt x="0" y="0"/>
                  </a:moveTo>
                  <a:lnTo>
                    <a:pt x="950456" y="0"/>
                  </a:lnTo>
                  <a:lnTo>
                    <a:pt x="950456" y="110870"/>
                  </a:lnTo>
                  <a:lnTo>
                    <a:pt x="0" y="110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9"/>
              <a:stretch>
                <a:fillRect l="0" t="0" r="0" b="0"/>
              </a:stretch>
            </a:blipFill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13565833" y="7046617"/>
              <a:ext cx="130020" cy="133044"/>
            </a:xfrm>
            <a:custGeom>
              <a:avLst/>
              <a:gdLst/>
              <a:ahLst/>
              <a:cxnLst/>
              <a:rect r="r" b="b" t="t" l="l"/>
              <a:pathLst>
                <a:path h="133044" w="130020">
                  <a:moveTo>
                    <a:pt x="0" y="0"/>
                  </a:moveTo>
                  <a:lnTo>
                    <a:pt x="130020" y="0"/>
                  </a:lnTo>
                  <a:lnTo>
                    <a:pt x="130020" y="133043"/>
                  </a:lnTo>
                  <a:lnTo>
                    <a:pt x="0" y="133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0"/>
              <a:stretch>
                <a:fillRect l="0" t="0" r="0" b="0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13527533" y="8263160"/>
              <a:ext cx="166305" cy="124980"/>
            </a:xfrm>
            <a:custGeom>
              <a:avLst/>
              <a:gdLst/>
              <a:ahLst/>
              <a:cxnLst/>
              <a:rect r="r" b="b" t="t" l="l"/>
              <a:pathLst>
                <a:path h="124980" w="166305">
                  <a:moveTo>
                    <a:pt x="0" y="0"/>
                  </a:moveTo>
                  <a:lnTo>
                    <a:pt x="166305" y="0"/>
                  </a:lnTo>
                  <a:lnTo>
                    <a:pt x="166305" y="124981"/>
                  </a:lnTo>
                  <a:lnTo>
                    <a:pt x="0" y="124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1"/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11514743" y="6572900"/>
              <a:ext cx="116917" cy="598697"/>
            </a:xfrm>
            <a:custGeom>
              <a:avLst/>
              <a:gdLst/>
              <a:ahLst/>
              <a:cxnLst/>
              <a:rect r="r" b="b" t="t" l="l"/>
              <a:pathLst>
                <a:path h="598697" w="116917">
                  <a:moveTo>
                    <a:pt x="0" y="0"/>
                  </a:moveTo>
                  <a:lnTo>
                    <a:pt x="116917" y="0"/>
                  </a:lnTo>
                  <a:lnTo>
                    <a:pt x="116917" y="598697"/>
                  </a:lnTo>
                  <a:lnTo>
                    <a:pt x="0" y="59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2"/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15883011" y="1980877"/>
              <a:ext cx="142115" cy="713598"/>
            </a:xfrm>
            <a:custGeom>
              <a:avLst/>
              <a:gdLst/>
              <a:ahLst/>
              <a:cxnLst/>
              <a:rect r="r" b="b" t="t" l="l"/>
              <a:pathLst>
                <a:path h="713598" w="142115">
                  <a:moveTo>
                    <a:pt x="0" y="0"/>
                  </a:moveTo>
                  <a:lnTo>
                    <a:pt x="142115" y="0"/>
                  </a:lnTo>
                  <a:lnTo>
                    <a:pt x="142115" y="713598"/>
                  </a:lnTo>
                  <a:lnTo>
                    <a:pt x="0" y="713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3"/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12799824" y="2579574"/>
              <a:ext cx="165297" cy="482787"/>
            </a:xfrm>
            <a:custGeom>
              <a:avLst/>
              <a:gdLst/>
              <a:ahLst/>
              <a:cxnLst/>
              <a:rect r="r" b="b" t="t" l="l"/>
              <a:pathLst>
                <a:path h="482787" w="165297">
                  <a:moveTo>
                    <a:pt x="0" y="0"/>
                  </a:moveTo>
                  <a:lnTo>
                    <a:pt x="165297" y="0"/>
                  </a:lnTo>
                  <a:lnTo>
                    <a:pt x="165297" y="482787"/>
                  </a:lnTo>
                  <a:lnTo>
                    <a:pt x="0" y="482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4"/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4479554" y="8025294"/>
              <a:ext cx="151186" cy="243913"/>
            </a:xfrm>
            <a:custGeom>
              <a:avLst/>
              <a:gdLst/>
              <a:ahLst/>
              <a:cxnLst/>
              <a:rect r="r" b="b" t="t" l="l"/>
              <a:pathLst>
                <a:path h="243913" w="151186">
                  <a:moveTo>
                    <a:pt x="0" y="0"/>
                  </a:moveTo>
                  <a:lnTo>
                    <a:pt x="151186" y="0"/>
                  </a:lnTo>
                  <a:lnTo>
                    <a:pt x="151186" y="243914"/>
                  </a:lnTo>
                  <a:lnTo>
                    <a:pt x="0" y="243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5"/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11157944" y="6818830"/>
              <a:ext cx="109862" cy="352767"/>
            </a:xfrm>
            <a:custGeom>
              <a:avLst/>
              <a:gdLst/>
              <a:ahLst/>
              <a:cxnLst/>
              <a:rect r="r" b="b" t="t" l="l"/>
              <a:pathLst>
                <a:path h="352767" w="109862">
                  <a:moveTo>
                    <a:pt x="0" y="0"/>
                  </a:moveTo>
                  <a:lnTo>
                    <a:pt x="109862" y="0"/>
                  </a:lnTo>
                  <a:lnTo>
                    <a:pt x="109862" y="352767"/>
                  </a:lnTo>
                  <a:lnTo>
                    <a:pt x="0" y="352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6"/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4448308" y="7654384"/>
              <a:ext cx="184447" cy="308419"/>
            </a:xfrm>
            <a:custGeom>
              <a:avLst/>
              <a:gdLst/>
              <a:ahLst/>
              <a:cxnLst/>
              <a:rect r="r" b="b" t="t" l="l"/>
              <a:pathLst>
                <a:path h="308419" w="184447">
                  <a:moveTo>
                    <a:pt x="0" y="0"/>
                  </a:moveTo>
                  <a:lnTo>
                    <a:pt x="184447" y="0"/>
                  </a:lnTo>
                  <a:lnTo>
                    <a:pt x="184447" y="308420"/>
                  </a:lnTo>
                  <a:lnTo>
                    <a:pt x="0" y="308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7"/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11047074" y="8391164"/>
              <a:ext cx="948440" cy="119941"/>
            </a:xfrm>
            <a:custGeom>
              <a:avLst/>
              <a:gdLst/>
              <a:ahLst/>
              <a:cxnLst/>
              <a:rect r="r" b="b" t="t" l="l"/>
              <a:pathLst>
                <a:path h="119941" w="948440">
                  <a:moveTo>
                    <a:pt x="0" y="0"/>
                  </a:moveTo>
                  <a:lnTo>
                    <a:pt x="948441" y="0"/>
                  </a:lnTo>
                  <a:lnTo>
                    <a:pt x="948441" y="119941"/>
                  </a:lnTo>
                  <a:lnTo>
                    <a:pt x="0" y="119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8"/>
              <a:stretch>
                <a:fillRect l="0" t="0" r="0" b="0"/>
              </a:stretch>
            </a:blipFill>
          </p:spPr>
        </p:sp>
        <p:sp>
          <p:nvSpPr>
            <p:cNvPr name="Freeform 113" id="113"/>
            <p:cNvSpPr/>
            <p:nvPr/>
          </p:nvSpPr>
          <p:spPr>
            <a:xfrm flipH="false" flipV="false" rot="0">
              <a:off x="11883637" y="2460641"/>
              <a:ext cx="109862" cy="598697"/>
            </a:xfrm>
            <a:custGeom>
              <a:avLst/>
              <a:gdLst/>
              <a:ahLst/>
              <a:cxnLst/>
              <a:rect r="r" b="b" t="t" l="l"/>
              <a:pathLst>
                <a:path h="598697" w="109862">
                  <a:moveTo>
                    <a:pt x="0" y="0"/>
                  </a:moveTo>
                  <a:lnTo>
                    <a:pt x="109862" y="0"/>
                  </a:lnTo>
                  <a:lnTo>
                    <a:pt x="109862" y="598696"/>
                  </a:lnTo>
                  <a:lnTo>
                    <a:pt x="0" y="598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9"/>
              <a:stretch>
                <a:fillRect l="0" t="0" r="0" b="0"/>
              </a:stretch>
            </a:blipFill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9648578" y="2401325"/>
              <a:ext cx="2411442" cy="2168348"/>
            </a:xfrm>
            <a:custGeom>
              <a:avLst/>
              <a:gdLst/>
              <a:ahLst/>
              <a:cxnLst/>
              <a:rect r="r" b="b" t="t" l="l"/>
              <a:pathLst>
                <a:path h="2168348" w="2411442">
                  <a:moveTo>
                    <a:pt x="0" y="0"/>
                  </a:moveTo>
                  <a:lnTo>
                    <a:pt x="2411443" y="0"/>
                  </a:lnTo>
                  <a:lnTo>
                    <a:pt x="2411443" y="2168348"/>
                  </a:lnTo>
                  <a:lnTo>
                    <a:pt x="0" y="2168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0">
                <a:extLst>
                  <a:ext uri="{96DAC541-7B7A-43D3-8B79-37D633B846F1}">
                    <asvg:svgBlip xmlns:asvg="http://schemas.microsoft.com/office/drawing/2016/SVG/main" r:embed="rId10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8495054" y="4635704"/>
              <a:ext cx="112886" cy="252985"/>
            </a:xfrm>
            <a:custGeom>
              <a:avLst/>
              <a:gdLst/>
              <a:ahLst/>
              <a:cxnLst/>
              <a:rect r="r" b="b" t="t" l="l"/>
              <a:pathLst>
                <a:path h="252985" w="112886">
                  <a:moveTo>
                    <a:pt x="0" y="0"/>
                  </a:moveTo>
                  <a:lnTo>
                    <a:pt x="112886" y="0"/>
                  </a:lnTo>
                  <a:lnTo>
                    <a:pt x="112886" y="252984"/>
                  </a:lnTo>
                  <a:lnTo>
                    <a:pt x="0" y="2529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2"/>
              <a:stretch>
                <a:fillRect l="0" t="0" r="0" b="0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6980170" y="5060524"/>
              <a:ext cx="241898" cy="1693283"/>
            </a:xfrm>
            <a:custGeom>
              <a:avLst/>
              <a:gdLst/>
              <a:ahLst/>
              <a:cxnLst/>
              <a:rect r="r" b="b" t="t" l="l"/>
              <a:pathLst>
                <a:path h="1693283" w="241898">
                  <a:moveTo>
                    <a:pt x="0" y="0"/>
                  </a:moveTo>
                  <a:lnTo>
                    <a:pt x="241898" y="0"/>
                  </a:lnTo>
                  <a:lnTo>
                    <a:pt x="241898" y="1693283"/>
                  </a:lnTo>
                  <a:lnTo>
                    <a:pt x="0" y="169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3">
                <a:extLst>
                  <a:ext uri="{96DAC541-7B7A-43D3-8B79-37D633B846F1}">
                    <asvg:svgBlip xmlns:asvg="http://schemas.microsoft.com/office/drawing/2016/SVG/main" r:embed="rId10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7" id="117"/>
            <p:cNvSpPr/>
            <p:nvPr/>
          </p:nvSpPr>
          <p:spPr>
            <a:xfrm flipH="false" flipV="false" rot="0">
              <a:off x="6974488" y="1668791"/>
              <a:ext cx="5809701" cy="5689835"/>
            </a:xfrm>
            <a:custGeom>
              <a:avLst/>
              <a:gdLst/>
              <a:ahLst/>
              <a:cxnLst/>
              <a:rect r="r" b="b" t="t" l="l"/>
              <a:pathLst>
                <a:path h="5689835" w="5809701">
                  <a:moveTo>
                    <a:pt x="0" y="0"/>
                  </a:moveTo>
                  <a:lnTo>
                    <a:pt x="5809701" y="0"/>
                  </a:lnTo>
                  <a:lnTo>
                    <a:pt x="5809701" y="5689836"/>
                  </a:lnTo>
                  <a:lnTo>
                    <a:pt x="0" y="5689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5">
                <a:extLst>
                  <a:ext uri="{96DAC541-7B7A-43D3-8B79-37D633B846F1}">
                    <asvg:svgBlip xmlns:asvg="http://schemas.microsoft.com/office/drawing/2016/SVG/main" r:embed="rId10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8" id="118"/>
            <p:cNvSpPr/>
            <p:nvPr/>
          </p:nvSpPr>
          <p:spPr>
            <a:xfrm flipH="false" flipV="false" rot="0">
              <a:off x="7222068" y="4712796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8" y="0"/>
                  </a:lnTo>
                  <a:lnTo>
                    <a:pt x="241898" y="241897"/>
                  </a:lnTo>
                  <a:lnTo>
                    <a:pt x="0" y="24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9" id="119"/>
            <p:cNvSpPr/>
            <p:nvPr/>
          </p:nvSpPr>
          <p:spPr>
            <a:xfrm flipH="false" flipV="false" rot="0">
              <a:off x="7558507" y="4778877"/>
              <a:ext cx="60474" cy="60474"/>
            </a:xfrm>
            <a:custGeom>
              <a:avLst/>
              <a:gdLst/>
              <a:ahLst/>
              <a:cxnLst/>
              <a:rect r="r" b="b" t="t" l="l"/>
              <a:pathLst>
                <a:path h="60474" w="60474">
                  <a:moveTo>
                    <a:pt x="0" y="0"/>
                  </a:moveTo>
                  <a:lnTo>
                    <a:pt x="60475" y="0"/>
                  </a:lnTo>
                  <a:lnTo>
                    <a:pt x="60475" y="60474"/>
                  </a:lnTo>
                  <a:lnTo>
                    <a:pt x="0" y="60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3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0" id="120"/>
            <p:cNvSpPr/>
            <p:nvPr/>
          </p:nvSpPr>
          <p:spPr>
            <a:xfrm flipH="false" flipV="false" rot="0">
              <a:off x="8189873" y="4694893"/>
              <a:ext cx="241898" cy="2663746"/>
            </a:xfrm>
            <a:custGeom>
              <a:avLst/>
              <a:gdLst/>
              <a:ahLst/>
              <a:cxnLst/>
              <a:rect r="r" b="b" t="t" l="l"/>
              <a:pathLst>
                <a:path h="2663746" w="241898">
                  <a:moveTo>
                    <a:pt x="0" y="0"/>
                  </a:moveTo>
                  <a:lnTo>
                    <a:pt x="241897" y="0"/>
                  </a:lnTo>
                  <a:lnTo>
                    <a:pt x="241897" y="2663746"/>
                  </a:lnTo>
                  <a:lnTo>
                    <a:pt x="0" y="2663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7">
                <a:extLst>
                  <a:ext uri="{96DAC541-7B7A-43D3-8B79-37D633B846F1}">
                    <asvg:svgBlip xmlns:asvg="http://schemas.microsoft.com/office/drawing/2016/SVG/main" r:embed="rId10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1" id="121"/>
            <p:cNvSpPr/>
            <p:nvPr/>
          </p:nvSpPr>
          <p:spPr>
            <a:xfrm flipH="false" flipV="false" rot="0">
              <a:off x="7947761" y="4712796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8" y="0"/>
                  </a:lnTo>
                  <a:lnTo>
                    <a:pt x="241898" y="241897"/>
                  </a:lnTo>
                  <a:lnTo>
                    <a:pt x="0" y="24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2" id="122"/>
            <p:cNvSpPr/>
            <p:nvPr/>
          </p:nvSpPr>
          <p:spPr>
            <a:xfrm flipH="false" flipV="false" rot="0">
              <a:off x="8284389" y="4778877"/>
              <a:ext cx="60474" cy="60474"/>
            </a:xfrm>
            <a:custGeom>
              <a:avLst/>
              <a:gdLst/>
              <a:ahLst/>
              <a:cxnLst/>
              <a:rect r="r" b="b" t="t" l="l"/>
              <a:pathLst>
                <a:path h="60474" w="60474">
                  <a:moveTo>
                    <a:pt x="0" y="0"/>
                  </a:moveTo>
                  <a:lnTo>
                    <a:pt x="60475" y="0"/>
                  </a:lnTo>
                  <a:lnTo>
                    <a:pt x="60475" y="60474"/>
                  </a:lnTo>
                  <a:lnTo>
                    <a:pt x="0" y="60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3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3" id="123"/>
            <p:cNvSpPr/>
            <p:nvPr/>
          </p:nvSpPr>
          <p:spPr>
            <a:xfrm flipH="false" flipV="false" rot="0">
              <a:off x="8915566" y="4694893"/>
              <a:ext cx="241898" cy="2663684"/>
            </a:xfrm>
            <a:custGeom>
              <a:avLst/>
              <a:gdLst/>
              <a:ahLst/>
              <a:cxnLst/>
              <a:rect r="r" b="b" t="t" l="l"/>
              <a:pathLst>
                <a:path h="2663684" w="241898">
                  <a:moveTo>
                    <a:pt x="0" y="0"/>
                  </a:moveTo>
                  <a:lnTo>
                    <a:pt x="241897" y="0"/>
                  </a:lnTo>
                  <a:lnTo>
                    <a:pt x="241897" y="2663683"/>
                  </a:lnTo>
                  <a:lnTo>
                    <a:pt x="0" y="2663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9">
                <a:extLst>
                  <a:ext uri="{96DAC541-7B7A-43D3-8B79-37D633B846F1}">
                    <asvg:svgBlip xmlns:asvg="http://schemas.microsoft.com/office/drawing/2016/SVG/main" r:embed="rId1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4" id="124"/>
            <p:cNvSpPr/>
            <p:nvPr/>
          </p:nvSpPr>
          <p:spPr>
            <a:xfrm flipH="false" flipV="false" rot="0">
              <a:off x="7285566" y="4751613"/>
              <a:ext cx="360831" cy="139091"/>
            </a:xfrm>
            <a:custGeom>
              <a:avLst/>
              <a:gdLst/>
              <a:ahLst/>
              <a:cxnLst/>
              <a:rect r="r" b="b" t="t" l="l"/>
              <a:pathLst>
                <a:path h="139091" w="360831">
                  <a:moveTo>
                    <a:pt x="0" y="0"/>
                  </a:moveTo>
                  <a:lnTo>
                    <a:pt x="360831" y="0"/>
                  </a:lnTo>
                  <a:lnTo>
                    <a:pt x="360831" y="139091"/>
                  </a:lnTo>
                  <a:lnTo>
                    <a:pt x="0" y="139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1"/>
              <a:stretch>
                <a:fillRect l="0" t="0" r="0" b="0"/>
              </a:stretch>
            </a:blipFill>
          </p:spPr>
        </p:sp>
        <p:sp>
          <p:nvSpPr>
            <p:cNvPr name="Freeform 125" id="125"/>
            <p:cNvSpPr/>
            <p:nvPr/>
          </p:nvSpPr>
          <p:spPr>
            <a:xfrm flipH="false" flipV="false" rot="0">
              <a:off x="8011259" y="4751613"/>
              <a:ext cx="360831" cy="139091"/>
            </a:xfrm>
            <a:custGeom>
              <a:avLst/>
              <a:gdLst/>
              <a:ahLst/>
              <a:cxnLst/>
              <a:rect r="r" b="b" t="t" l="l"/>
              <a:pathLst>
                <a:path h="139091" w="360831">
                  <a:moveTo>
                    <a:pt x="0" y="0"/>
                  </a:moveTo>
                  <a:lnTo>
                    <a:pt x="360831" y="0"/>
                  </a:lnTo>
                  <a:lnTo>
                    <a:pt x="360831" y="139091"/>
                  </a:lnTo>
                  <a:lnTo>
                    <a:pt x="0" y="139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2"/>
              <a:stretch>
                <a:fillRect l="0" t="0" r="0" b="0"/>
              </a:stretch>
            </a:blipFill>
          </p:spPr>
        </p:sp>
        <p:sp>
          <p:nvSpPr>
            <p:cNvPr name="Freeform 126" id="126"/>
            <p:cNvSpPr/>
            <p:nvPr/>
          </p:nvSpPr>
          <p:spPr>
            <a:xfrm flipH="false" flipV="false" rot="0">
              <a:off x="8736952" y="4751613"/>
              <a:ext cx="360831" cy="139091"/>
            </a:xfrm>
            <a:custGeom>
              <a:avLst/>
              <a:gdLst/>
              <a:ahLst/>
              <a:cxnLst/>
              <a:rect r="r" b="b" t="t" l="l"/>
              <a:pathLst>
                <a:path h="139091" w="360831">
                  <a:moveTo>
                    <a:pt x="0" y="0"/>
                  </a:moveTo>
                  <a:lnTo>
                    <a:pt x="360831" y="0"/>
                  </a:lnTo>
                  <a:lnTo>
                    <a:pt x="360831" y="139091"/>
                  </a:lnTo>
                  <a:lnTo>
                    <a:pt x="0" y="139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3"/>
              <a:stretch>
                <a:fillRect l="0" t="0" r="0" b="0"/>
              </a:stretch>
            </a:blipFill>
          </p:spPr>
        </p:sp>
        <p:sp>
          <p:nvSpPr>
            <p:cNvPr name="Freeform 127" id="127"/>
            <p:cNvSpPr/>
            <p:nvPr/>
          </p:nvSpPr>
          <p:spPr>
            <a:xfrm flipH="false" flipV="false" rot="0">
              <a:off x="8673454" y="4712796"/>
              <a:ext cx="241898" cy="241898"/>
            </a:xfrm>
            <a:custGeom>
              <a:avLst/>
              <a:gdLst/>
              <a:ahLst/>
              <a:cxnLst/>
              <a:rect r="r" b="b" t="t" l="l"/>
              <a:pathLst>
                <a:path h="241898" w="241898">
                  <a:moveTo>
                    <a:pt x="0" y="0"/>
                  </a:moveTo>
                  <a:lnTo>
                    <a:pt x="241897" y="0"/>
                  </a:lnTo>
                  <a:lnTo>
                    <a:pt x="241897" y="241897"/>
                  </a:lnTo>
                  <a:lnTo>
                    <a:pt x="0" y="24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8" id="128"/>
            <p:cNvSpPr/>
            <p:nvPr/>
          </p:nvSpPr>
          <p:spPr>
            <a:xfrm flipH="false" flipV="false" rot="0">
              <a:off x="9010284" y="4778877"/>
              <a:ext cx="60474" cy="60474"/>
            </a:xfrm>
            <a:custGeom>
              <a:avLst/>
              <a:gdLst/>
              <a:ahLst/>
              <a:cxnLst/>
              <a:rect r="r" b="b" t="t" l="l"/>
              <a:pathLst>
                <a:path h="60474" w="60474">
                  <a:moveTo>
                    <a:pt x="0" y="0"/>
                  </a:moveTo>
                  <a:lnTo>
                    <a:pt x="60474" y="0"/>
                  </a:lnTo>
                  <a:lnTo>
                    <a:pt x="60474" y="60474"/>
                  </a:lnTo>
                  <a:lnTo>
                    <a:pt x="0" y="60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3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8477" y="1737262"/>
            <a:ext cx="10951045" cy="88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4458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Water Flow Measurement System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43845" y="312118"/>
            <a:ext cx="2934395" cy="542940"/>
            <a:chOff x="0" y="0"/>
            <a:chExt cx="3912527" cy="7239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8656" cy="723921"/>
            </a:xfrm>
            <a:custGeom>
              <a:avLst/>
              <a:gdLst/>
              <a:ahLst/>
              <a:cxnLst/>
              <a:rect r="r" b="b" t="t" l="l"/>
              <a:pathLst>
                <a:path h="723921" w="718656">
                  <a:moveTo>
                    <a:pt x="0" y="0"/>
                  </a:moveTo>
                  <a:lnTo>
                    <a:pt x="718656" y="0"/>
                  </a:lnTo>
                  <a:lnTo>
                    <a:pt x="718656" y="723921"/>
                  </a:lnTo>
                  <a:lnTo>
                    <a:pt x="0" y="723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75550" y="254991"/>
              <a:ext cx="3036977" cy="304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25"/>
                </a:lnSpc>
              </a:pPr>
              <a:r>
                <a:rPr lang="en-US" b="true" sz="1609" spc="-98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91203" y="3306682"/>
            <a:ext cx="6886832" cy="528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50"/>
              </a:lnSpc>
              <a:spcBef>
                <a:spcPct val="0"/>
              </a:spcBef>
            </a:pPr>
            <a:r>
              <a:rPr lang="en-US" sz="3000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Hall-Eff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Flow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Me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ter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U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se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s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a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h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a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ll-eff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s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n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s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or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o dete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w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a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r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f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lo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w.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Ge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ne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ra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s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le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ri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cal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pul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ses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prop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or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tio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na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l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o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at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er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o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l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u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m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</a:p>
          <a:p>
            <a:pPr algn="l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Co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st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-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ff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ect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ive,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bu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r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qu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ire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s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a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librati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on f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o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r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h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i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ghe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r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a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u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racy.</a:t>
            </a:r>
          </a:p>
          <a:p>
            <a:pPr algn="just" marL="0" indent="0" lvl="0">
              <a:lnSpc>
                <a:spcPts val="525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90437" y="3306682"/>
            <a:ext cx="6538741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Key Challenge: Accuracy is affected by sensor orientation, fluid pressure, and flow variations.</a:t>
            </a:r>
          </a:p>
        </p:txBody>
      </p:sp>
      <p:sp>
        <p:nvSpPr>
          <p:cNvPr name="AutoShape 8" id="8"/>
          <p:cNvSpPr/>
          <p:nvPr/>
        </p:nvSpPr>
        <p:spPr>
          <a:xfrm>
            <a:off x="9311043" y="3468607"/>
            <a:ext cx="0" cy="4506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8477" y="2112589"/>
            <a:ext cx="10951045" cy="88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4458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Working Principle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18718" y="1038225"/>
            <a:ext cx="10250564" cy="120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III. PARAMETER SETUP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43845" y="312118"/>
            <a:ext cx="2934395" cy="542940"/>
            <a:chOff x="0" y="0"/>
            <a:chExt cx="3912527" cy="7239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8656" cy="723921"/>
            </a:xfrm>
            <a:custGeom>
              <a:avLst/>
              <a:gdLst/>
              <a:ahLst/>
              <a:cxnLst/>
              <a:rect r="r" b="b" t="t" l="l"/>
              <a:pathLst>
                <a:path h="723921" w="718656">
                  <a:moveTo>
                    <a:pt x="0" y="0"/>
                  </a:moveTo>
                  <a:lnTo>
                    <a:pt x="718656" y="0"/>
                  </a:lnTo>
                  <a:lnTo>
                    <a:pt x="718656" y="723921"/>
                  </a:lnTo>
                  <a:lnTo>
                    <a:pt x="0" y="723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75550" y="254991"/>
              <a:ext cx="3036977" cy="304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25"/>
                </a:lnSpc>
              </a:pPr>
              <a:r>
                <a:rPr lang="en-US" b="true" sz="1609" spc="-98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313788"/>
            <a:ext cx="7577648" cy="595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Pul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se Gener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a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i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on</a:t>
            </a:r>
          </a:p>
          <a:p>
            <a:pPr algn="just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Water flow rotates an impeller or turbine inside the sensor.</a:t>
            </a:r>
          </a:p>
          <a:p>
            <a:pPr algn="just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A Hall-effect sensor detects each rotation and generates squ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are wave 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pu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lses.</a:t>
            </a:r>
          </a:p>
          <a:p>
            <a:pPr algn="just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Each</a:t>
            </a:r>
            <a:r>
              <a:rPr lang="en-US" sz="30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 pulse corresponds to 2.25 mL of water.</a:t>
            </a:r>
          </a:p>
          <a:p>
            <a:pPr algn="just" marL="0" indent="0" lvl="0">
              <a:lnSpc>
                <a:spcPts val="525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44943" y="3313788"/>
            <a:ext cx="7114357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Flow Rate Calculation</a:t>
            </a:r>
          </a:p>
          <a:p>
            <a:pPr algn="just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Formula: Q (L/min) = F (Hz) / 7.5</a:t>
            </a:r>
          </a:p>
          <a:p>
            <a:pPr algn="just" marL="647700" indent="-323850" lvl="1">
              <a:lnSpc>
                <a:spcPts val="5250"/>
              </a:lnSpc>
              <a:buFont typeface="Arial"/>
              <a:buChar char="•"/>
            </a:pPr>
            <a:r>
              <a:rPr lang="en-US" sz="3000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Example: 75 Hz → 10 L/min</a:t>
            </a:r>
          </a:p>
          <a:p>
            <a:pPr algn="just">
              <a:lnSpc>
                <a:spcPts val="5250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9375646" y="3475713"/>
            <a:ext cx="0" cy="52365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8477" y="2112589"/>
            <a:ext cx="10951045" cy="88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4458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Working Principle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18718" y="1038225"/>
            <a:ext cx="10250564" cy="120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III. PARAMETER SETUP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43845" y="312118"/>
            <a:ext cx="2934395" cy="542940"/>
            <a:chOff x="0" y="0"/>
            <a:chExt cx="3912527" cy="7239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8656" cy="723921"/>
            </a:xfrm>
            <a:custGeom>
              <a:avLst/>
              <a:gdLst/>
              <a:ahLst/>
              <a:cxnLst/>
              <a:rect r="r" b="b" t="t" l="l"/>
              <a:pathLst>
                <a:path h="723921" w="718656">
                  <a:moveTo>
                    <a:pt x="0" y="0"/>
                  </a:moveTo>
                  <a:lnTo>
                    <a:pt x="718656" y="0"/>
                  </a:lnTo>
                  <a:lnTo>
                    <a:pt x="718656" y="723921"/>
                  </a:lnTo>
                  <a:lnTo>
                    <a:pt x="0" y="723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75550" y="254991"/>
              <a:ext cx="3036977" cy="304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25"/>
                </a:lnSpc>
              </a:pPr>
              <a:r>
                <a:rPr lang="en-US" b="true" sz="1609" spc="-98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43853" y="3571503"/>
            <a:ext cx="6815145" cy="545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6"/>
              </a:lnSpc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Water Velocity &amp; Pipe Cross-Sectional Area</a:t>
            </a:r>
          </a:p>
          <a:p>
            <a:pPr algn="just" marL="541151" indent="-270576" lvl="1">
              <a:lnSpc>
                <a:spcPts val="4386"/>
              </a:lnSpc>
              <a:buFont typeface="Arial"/>
              <a:buChar char="•"/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The flow rate (Q) can also be derived from water velocity (V) and pipe area (A):</a:t>
            </a:r>
          </a:p>
          <a:p>
            <a:pPr algn="just" marL="541151" indent="-270576" lvl="1">
              <a:lnSpc>
                <a:spcPts val="4386"/>
              </a:lnSpc>
              <a:buFont typeface="Arial"/>
              <a:buChar char="•"/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Q(m3/s)=A(m2)×V(m/s)Q (m^3/s) = A (m^2) × V (m/s)Q(m3/s)=A(m2)×V(m/s)</a:t>
            </a:r>
          </a:p>
          <a:p>
            <a:pPr algn="just" marL="541151" indent="-270576" lvl="1">
              <a:lnSpc>
                <a:spcPts val="4386"/>
              </a:lnSpc>
              <a:buFont typeface="Arial"/>
              <a:buChar char="•"/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Conversion to L/</a:t>
            </a: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min:</a:t>
            </a:r>
          </a:p>
          <a:p>
            <a:pPr algn="just" marL="541151" indent="-270576" lvl="1">
              <a:lnSpc>
                <a:spcPts val="4386"/>
              </a:lnSpc>
              <a:buFont typeface="Arial"/>
              <a:buChar char="•"/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1m3/s=60,000L/min1 m^3/s = 60,000 L/min1m3/s=60,000L/min</a:t>
            </a:r>
          </a:p>
          <a:p>
            <a:pPr algn="just">
              <a:lnSpc>
                <a:spcPts val="438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11043" y="3571503"/>
            <a:ext cx="7445389" cy="325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6"/>
              </a:lnSpc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Total Water Volume Calculation</a:t>
            </a:r>
          </a:p>
          <a:p>
            <a:pPr algn="just" marL="541151" indent="-270576" lvl="1">
              <a:lnSpc>
                <a:spcPts val="4386"/>
              </a:lnSpc>
              <a:buFont typeface="Arial"/>
              <a:buChar char="•"/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Total water volume passing through the sensor over time t (seconds):</a:t>
            </a:r>
          </a:p>
          <a:p>
            <a:pPr algn="just" marL="541151" indent="-270576" lvl="1">
              <a:lnSpc>
                <a:spcPts val="4386"/>
              </a:lnSpc>
              <a:buFont typeface="Arial"/>
              <a:buChar char="•"/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Volume</a:t>
            </a: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(L) = Total Pulses / (7.5 × 60)</a:t>
            </a:r>
          </a:p>
          <a:p>
            <a:pPr algn="just" marL="541151" indent="-270576" lvl="1">
              <a:lnSpc>
                <a:spcPts val="4386"/>
              </a:lnSpc>
              <a:buFont typeface="Arial"/>
              <a:buChar char="•"/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Exa</a:t>
            </a: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mple: 4,500 pulses in 60 seconds → 10 L.</a:t>
            </a:r>
          </a:p>
          <a:p>
            <a:pPr algn="just">
              <a:lnSpc>
                <a:spcPts val="4386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H="true">
            <a:off x="8837043" y="3695328"/>
            <a:ext cx="0" cy="53343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482592"/>
            <a:ext cx="16230600" cy="4382262"/>
          </a:xfrm>
          <a:custGeom>
            <a:avLst/>
            <a:gdLst/>
            <a:ahLst/>
            <a:cxnLst/>
            <a:rect r="r" b="b" t="t" l="l"/>
            <a:pathLst>
              <a:path h="4382262" w="16230600">
                <a:moveTo>
                  <a:pt x="0" y="0"/>
                </a:moveTo>
                <a:lnTo>
                  <a:pt x="16230600" y="0"/>
                </a:lnTo>
                <a:lnTo>
                  <a:pt x="16230600" y="4382262"/>
                </a:lnTo>
                <a:lnTo>
                  <a:pt x="0" y="4382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0575"/>
            <a:ext cx="8548636" cy="9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6074"/>
            <a:ext cx="11936261" cy="70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INTERFACING BETWEEN ARDUINO UNO AND ITS COMPONENTS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35771" y="606767"/>
            <a:ext cx="6067230" cy="9073467"/>
          </a:xfrm>
          <a:custGeom>
            <a:avLst/>
            <a:gdLst/>
            <a:ahLst/>
            <a:cxnLst/>
            <a:rect r="r" b="b" t="t" l="l"/>
            <a:pathLst>
              <a:path h="9073467" w="6067230">
                <a:moveTo>
                  <a:pt x="0" y="0"/>
                </a:moveTo>
                <a:lnTo>
                  <a:pt x="6067230" y="0"/>
                </a:lnTo>
                <a:lnTo>
                  <a:pt x="6067230" y="9073466"/>
                </a:lnTo>
                <a:lnTo>
                  <a:pt x="0" y="907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621" r="0" b="-2597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0575"/>
            <a:ext cx="8548636" cy="9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6074"/>
            <a:ext cx="8115300" cy="132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Bluetooth Serial Connection 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8777" y="4134757"/>
            <a:ext cx="6815145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1: Enable Bluetooth on Mobile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 → Turn on Bluetooth in device s</a:t>
            </a: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ett</a:t>
            </a: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ings (Settings → Bluetooth).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038085"/>
            <a:ext cx="7681964" cy="6210831"/>
          </a:xfrm>
          <a:custGeom>
            <a:avLst/>
            <a:gdLst/>
            <a:ahLst/>
            <a:cxnLst/>
            <a:rect r="r" b="b" t="t" l="l"/>
            <a:pathLst>
              <a:path h="6210831" w="7681964">
                <a:moveTo>
                  <a:pt x="0" y="0"/>
                </a:moveTo>
                <a:lnTo>
                  <a:pt x="7681964" y="0"/>
                </a:lnTo>
                <a:lnTo>
                  <a:pt x="7681964" y="6210830"/>
                </a:lnTo>
                <a:lnTo>
                  <a:pt x="0" y="621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4123" r="0" b="-10073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0575"/>
            <a:ext cx="8548636" cy="9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6074"/>
            <a:ext cx="8115300" cy="132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Bluetooth Serial Connection 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31177" y="4287157"/>
            <a:ext cx="6815145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2: Pair with HC-05 Module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 → Search for "Water Pouring B05", </a:t>
            </a: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tap to pa</a:t>
            </a: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ir, and enter PIN 1234 or 0000.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5930" y="792738"/>
            <a:ext cx="5770175" cy="8701525"/>
          </a:xfrm>
          <a:custGeom>
            <a:avLst/>
            <a:gdLst/>
            <a:ahLst/>
            <a:cxnLst/>
            <a:rect r="r" b="b" t="t" l="l"/>
            <a:pathLst>
              <a:path h="8701525" w="5770175">
                <a:moveTo>
                  <a:pt x="0" y="0"/>
                </a:moveTo>
                <a:lnTo>
                  <a:pt x="5770175" y="0"/>
                </a:lnTo>
                <a:lnTo>
                  <a:pt x="5770175" y="8701524"/>
                </a:lnTo>
                <a:lnTo>
                  <a:pt x="0" y="8701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54" r="0" b="-432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0575"/>
            <a:ext cx="8548636" cy="9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6074"/>
            <a:ext cx="8115300" cy="132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Bluetooth Serial Connection 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31177" y="4287157"/>
            <a:ext cx="6815145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3: Establish Connection</a:t>
            </a:r>
          </a:p>
          <a:p>
            <a:pPr algn="l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 → In a Bluetooth terminal </a:t>
            </a: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app, select HC-05</a:t>
            </a: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 and tap "Connect".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5026" y="678325"/>
            <a:ext cx="6639031" cy="9073724"/>
          </a:xfrm>
          <a:custGeom>
            <a:avLst/>
            <a:gdLst/>
            <a:ahLst/>
            <a:cxnLst/>
            <a:rect r="r" b="b" t="t" l="l"/>
            <a:pathLst>
              <a:path h="9073724" w="6639031">
                <a:moveTo>
                  <a:pt x="0" y="0"/>
                </a:moveTo>
                <a:lnTo>
                  <a:pt x="6639030" y="0"/>
                </a:lnTo>
                <a:lnTo>
                  <a:pt x="6639030" y="9073724"/>
                </a:lnTo>
                <a:lnTo>
                  <a:pt x="0" y="9073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67" r="0" b="-589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0575"/>
            <a:ext cx="8548636" cy="9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6074"/>
            <a:ext cx="8115300" cy="132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Bluetooth Serial Connection 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31177" y="4287157"/>
            <a:ext cx="6815145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4: Send Data to Arduino</a:t>
            </a:r>
          </a:p>
          <a:p>
            <a:pPr algn="just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 → Type a number (e.g., 100) in the app and press "Send".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258362" y="1028700"/>
            <a:ext cx="5614127" cy="8229600"/>
          </a:xfrm>
          <a:custGeom>
            <a:avLst/>
            <a:gdLst/>
            <a:ahLst/>
            <a:cxnLst/>
            <a:rect r="r" b="b" t="t" l="l"/>
            <a:pathLst>
              <a:path h="8229600" w="5614127">
                <a:moveTo>
                  <a:pt x="0" y="0"/>
                </a:moveTo>
                <a:lnTo>
                  <a:pt x="5614127" y="0"/>
                </a:lnTo>
                <a:lnTo>
                  <a:pt x="5614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950" r="0" b="-225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90575"/>
            <a:ext cx="8548636" cy="9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6074"/>
            <a:ext cx="8115300" cy="132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Bluetooth Serial Connection Implementation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8777" y="4000410"/>
            <a:ext cx="6815145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5: Verify Communication</a:t>
            </a:r>
          </a:p>
          <a:p>
            <a:pPr algn="just">
              <a:lnSpc>
                <a:spcPts val="5250"/>
              </a:lnSpc>
            </a:pPr>
            <a:r>
              <a:rPr lang="en-US" sz="30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 → Check the Arduino Serial Monitor (9600 baud rate) for received data. If issues occur, verify baud rate &amp; wiring.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6953" y="-1385893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5075" y="1028700"/>
            <a:ext cx="3290804" cy="608886"/>
            <a:chOff x="0" y="0"/>
            <a:chExt cx="4387739" cy="8118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5943" cy="811847"/>
            </a:xfrm>
            <a:custGeom>
              <a:avLst/>
              <a:gdLst/>
              <a:ahLst/>
              <a:cxnLst/>
              <a:rect r="r" b="b" t="t" l="l"/>
              <a:pathLst>
                <a:path h="811847" w="805943">
                  <a:moveTo>
                    <a:pt x="0" y="0"/>
                  </a:moveTo>
                  <a:lnTo>
                    <a:pt x="805943" y="0"/>
                  </a:lnTo>
                  <a:lnTo>
                    <a:pt x="805943" y="811847"/>
                  </a:lnTo>
                  <a:lnTo>
                    <a:pt x="0" y="81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81893" y="293173"/>
              <a:ext cx="3405846" cy="33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b="true" sz="1804" spc="-110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IIOT102C - GROUP2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220385"/>
            <a:ext cx="16230600" cy="1846231"/>
          </a:xfrm>
          <a:custGeom>
            <a:avLst/>
            <a:gdLst/>
            <a:ahLst/>
            <a:cxnLst/>
            <a:rect r="r" b="b" t="t" l="l"/>
            <a:pathLst>
              <a:path h="1846231" w="16230600">
                <a:moveTo>
                  <a:pt x="0" y="0"/>
                </a:moveTo>
                <a:lnTo>
                  <a:pt x="16230600" y="0"/>
                </a:lnTo>
                <a:lnTo>
                  <a:pt x="16230600" y="1846230"/>
                </a:lnTo>
                <a:lnTo>
                  <a:pt x="0" y="1846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67528" y="1558860"/>
            <a:ext cx="8152943" cy="120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GROUP 2 MEMBER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741" y="8938573"/>
            <a:ext cx="3290804" cy="608886"/>
            <a:chOff x="0" y="0"/>
            <a:chExt cx="4387739" cy="811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943" cy="811847"/>
            </a:xfrm>
            <a:custGeom>
              <a:avLst/>
              <a:gdLst/>
              <a:ahLst/>
              <a:cxnLst/>
              <a:rect r="r" b="b" t="t" l="l"/>
              <a:pathLst>
                <a:path h="811847" w="805943">
                  <a:moveTo>
                    <a:pt x="0" y="0"/>
                  </a:moveTo>
                  <a:lnTo>
                    <a:pt x="805943" y="0"/>
                  </a:lnTo>
                  <a:lnTo>
                    <a:pt x="805943" y="811847"/>
                  </a:lnTo>
                  <a:lnTo>
                    <a:pt x="0" y="81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981893" y="293173"/>
              <a:ext cx="3405846" cy="33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b="true" sz="1804" spc="-110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840161" y="0"/>
            <a:ext cx="0" cy="104874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517332"/>
            <a:ext cx="1407542" cy="9252336"/>
            <a:chOff x="0" y="0"/>
            <a:chExt cx="1876722" cy="12336448"/>
          </a:xfrm>
        </p:grpSpPr>
        <p:sp>
          <p:nvSpPr>
            <p:cNvPr name="TextBox 7" id="7"/>
            <p:cNvSpPr txBox="true"/>
            <p:nvPr/>
          </p:nvSpPr>
          <p:spPr>
            <a:xfrm rot="-5400000">
              <a:off x="-4758733" y="5700993"/>
              <a:ext cx="12336448" cy="93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73"/>
                </a:lnSpc>
              </a:pPr>
              <a:r>
                <a:rPr lang="en-US" sz="3767">
                  <a:solidFill>
                    <a:srgbClr val="343434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PROGRAMING FLOWCHART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5400000">
              <a:off x="-5377698" y="5534122"/>
              <a:ext cx="11547350" cy="1268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97"/>
                </a:lnSpc>
              </a:pPr>
              <a:r>
                <a:rPr lang="en-US" b="true" sz="5069">
                  <a:solidFill>
                    <a:srgbClr val="343434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II. METHOD &amp; MATERIALS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37620" y="228000"/>
            <a:ext cx="7128314" cy="9750358"/>
          </a:xfrm>
          <a:custGeom>
            <a:avLst/>
            <a:gdLst/>
            <a:ahLst/>
            <a:cxnLst/>
            <a:rect r="r" b="b" t="t" l="l"/>
            <a:pathLst>
              <a:path h="9750358" w="7128314">
                <a:moveTo>
                  <a:pt x="0" y="0"/>
                </a:moveTo>
                <a:lnTo>
                  <a:pt x="7128314" y="0"/>
                </a:lnTo>
                <a:lnTo>
                  <a:pt x="7128314" y="9750358"/>
                </a:lnTo>
                <a:lnTo>
                  <a:pt x="0" y="975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8477" y="1800471"/>
            <a:ext cx="10951045" cy="88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4458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PROGRAMING FLOWCHART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18718" y="726107"/>
            <a:ext cx="10250564" cy="120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06812"/>
            <a:ext cx="7212430" cy="490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27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1: System Initialization &amp; LCD Activation</a:t>
            </a:r>
          </a:p>
          <a:p>
            <a:pPr algn="just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System starts, verifying connections (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LCD,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sensor, relay, Bluetooth).</a:t>
            </a:r>
          </a:p>
          <a:p>
            <a:pPr algn="just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Displays system information for 650ms.</a:t>
            </a:r>
          </a:p>
          <a:p>
            <a:pPr algn="just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LCD 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shows "SYSTEM READY" when initialization is complete.</a:t>
            </a:r>
          </a:p>
          <a:p>
            <a:pPr algn="just">
              <a:lnSpc>
                <a:spcPts val="48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646869" y="3706812"/>
            <a:ext cx="7612431" cy="366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27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2: User Input Reception &amp; Validation</a:t>
            </a:r>
          </a:p>
          <a:p>
            <a:pPr algn="just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ece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ives input from buttons or mobile app.</a:t>
            </a:r>
          </a:p>
          <a:p>
            <a:pPr algn="just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Validates water volume (100-2000mL).</a:t>
            </a:r>
          </a:p>
          <a:p>
            <a:pPr algn="just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If invalid → displays error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on LCD and app.</a:t>
            </a:r>
          </a:p>
          <a:p>
            <a:pPr algn="just">
              <a:lnSpc>
                <a:spcPts val="4899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8943999" y="3849687"/>
            <a:ext cx="0" cy="47574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8477" y="1800471"/>
            <a:ext cx="10951045" cy="88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4458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PROGRAMING FLOWCHART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18718" y="726107"/>
            <a:ext cx="10250564" cy="120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36975"/>
            <a:ext cx="7219214" cy="435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5"/>
              </a:lnSpc>
            </a:pPr>
            <a:r>
              <a:rPr lang="en-US" sz="27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3: Pump Activation &amp; Flow Control</a:t>
            </a:r>
          </a:p>
          <a:p>
            <a:pPr algn="just" marL="604518" indent="-302259" lvl="1">
              <a:lnSpc>
                <a:spcPts val="4955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If valid → activates pump via relay.</a:t>
            </a:r>
          </a:p>
          <a:p>
            <a:pPr algn="just" marL="604518" indent="-302259" lvl="1">
              <a:lnSpc>
                <a:spcPts val="4955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Hall-effect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sensor counts pulses, measuring water flow.</a:t>
            </a:r>
          </a:p>
          <a:p>
            <a:pPr algn="just" marL="604518" indent="-302259" lvl="1">
              <a:lnSpc>
                <a:spcPts val="4955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PID contro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 adjusts pump speed for accuracy.</a:t>
            </a:r>
          </a:p>
          <a:p>
            <a:pPr algn="just">
              <a:lnSpc>
                <a:spcPts val="495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502434" y="3636975"/>
            <a:ext cx="7756866" cy="3092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5"/>
              </a:lnSpc>
            </a:pPr>
            <a:r>
              <a:rPr lang="en-US" sz="27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4: Real-Time Progress Monitoring</a:t>
            </a:r>
          </a:p>
          <a:p>
            <a:pPr algn="just" marL="604518" indent="-302259" lvl="1">
              <a:lnSpc>
                <a:spcPts val="4955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LCD and app display 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progress pe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rcentage.</a:t>
            </a:r>
          </a:p>
          <a:p>
            <a:pPr algn="just" marL="604518" indent="-302259" lvl="1">
              <a:lnSpc>
                <a:spcPts val="4955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Updates volume every 50ms, estimates remaining time.</a:t>
            </a:r>
          </a:p>
          <a:p>
            <a:pPr algn="just">
              <a:lnSpc>
                <a:spcPts val="4955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8875174" y="3789375"/>
            <a:ext cx="0" cy="41978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8477" y="1800471"/>
            <a:ext cx="10951045" cy="88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4458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PROGRAMING FLOWCHART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18718" y="726107"/>
            <a:ext cx="10250564" cy="120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48609"/>
            <a:ext cx="7176587" cy="3636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5: Target Volume Verification &amp; Pump Shutdown</a:t>
            </a: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At 98% target → gradually slows pump over 300ms.</a:t>
            </a: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Stop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 pump precisely at 100%, preventing b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ackf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low.</a:t>
            </a:r>
          </a:p>
          <a:p>
            <a:pPr algn="just">
              <a:lnSpc>
                <a:spcPts val="41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075930" y="3148609"/>
            <a:ext cx="7183370" cy="5732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6: Final Display &amp; Data Reporting</a:t>
            </a: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LCD &amp; app show final volume (e.g., "FINISHED 487mL").</a:t>
            </a: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aves transaction to EEPROM &amp; sends confirmation via Bluetooth.</a:t>
            </a:r>
          </a:p>
          <a:p>
            <a:pPr algn="just">
              <a:lnSpc>
                <a:spcPts val="4199"/>
              </a:lnSpc>
            </a:pPr>
            <a:r>
              <a:rPr lang="en-US" sz="27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Step 7: Cont</a:t>
            </a:r>
            <a:r>
              <a:rPr lang="en-US" sz="27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inuous Operation Cycle</a:t>
            </a: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Stops pump, prevents overflo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w, and displ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ays completion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message.</a:t>
            </a: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After 5 seconds, the system returns to standby mode, ready for the next input.</a:t>
            </a:r>
          </a:p>
          <a:p>
            <a:pPr algn="just">
              <a:lnSpc>
                <a:spcPts val="4199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9163050" y="3224809"/>
            <a:ext cx="0" cy="56559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362" y="-14532176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5075" y="1028700"/>
            <a:ext cx="3290804" cy="608886"/>
            <a:chOff x="0" y="0"/>
            <a:chExt cx="4387739" cy="8118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5943" cy="811847"/>
            </a:xfrm>
            <a:custGeom>
              <a:avLst/>
              <a:gdLst/>
              <a:ahLst/>
              <a:cxnLst/>
              <a:rect r="r" b="b" t="t" l="l"/>
              <a:pathLst>
                <a:path h="811847" w="805943">
                  <a:moveTo>
                    <a:pt x="0" y="0"/>
                  </a:moveTo>
                  <a:lnTo>
                    <a:pt x="805943" y="0"/>
                  </a:lnTo>
                  <a:lnTo>
                    <a:pt x="805943" y="811847"/>
                  </a:lnTo>
                  <a:lnTo>
                    <a:pt x="0" y="81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81893" y="293173"/>
              <a:ext cx="3405846" cy="33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b="true" sz="1804" spc="-110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IIOT102C - GROUP2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10024" y="5462677"/>
            <a:ext cx="8954698" cy="4824323"/>
          </a:xfrm>
          <a:custGeom>
            <a:avLst/>
            <a:gdLst/>
            <a:ahLst/>
            <a:cxnLst/>
            <a:rect r="r" b="b" t="t" l="l"/>
            <a:pathLst>
              <a:path h="4824323" w="8954698">
                <a:moveTo>
                  <a:pt x="0" y="0"/>
                </a:moveTo>
                <a:lnTo>
                  <a:pt x="8954699" y="0"/>
                </a:lnTo>
                <a:lnTo>
                  <a:pt x="8954699" y="4824323"/>
                </a:lnTo>
                <a:lnTo>
                  <a:pt x="0" y="4824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47" r="0" b="-2082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42230"/>
            <a:ext cx="15454758" cy="355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60"/>
              </a:lnSpc>
            </a:pPr>
            <a:r>
              <a:rPr lang="en-US" sz="94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III. RESULTS AND DISCUSSION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16308"/>
            <a:ext cx="9599562" cy="655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AutoNum type="arabicPeriod" startAt="1"/>
            </a:pP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±10% accu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racy in volume measurement.</a:t>
            </a:r>
          </a:p>
          <a:p>
            <a:pPr algn="just" marL="647700" indent="-323850" lvl="1">
              <a:lnSpc>
                <a:spcPts val="7500"/>
              </a:lnSpc>
              <a:buAutoNum type="arabicPeriod" startAt="1"/>
            </a:pP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Dual control: Physical buttons &amp; Bluetooth app.</a:t>
            </a:r>
          </a:p>
          <a:p>
            <a:pPr algn="just" marL="647700" indent="-323850" lvl="1">
              <a:lnSpc>
                <a:spcPts val="7500"/>
              </a:lnSpc>
              <a:buAutoNum type="arabicPeriod" startAt="1"/>
            </a:pP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Energy-efficient pump operation.</a:t>
            </a:r>
          </a:p>
          <a:p>
            <a:pPr algn="just" marL="647700" indent="-323850" lvl="1">
              <a:lnSpc>
                <a:spcPts val="7500"/>
              </a:lnSpc>
              <a:buAutoNum type="arabicPeriod" startAt="1"/>
            </a:pP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Low production cost (&lt;$50), making it ideal for small-scale beverage, lab, and agricultural applications.</a:t>
            </a:r>
          </a:p>
          <a:p>
            <a:pPr algn="just">
              <a:lnSpc>
                <a:spcPts val="75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42533" y="2697308"/>
            <a:ext cx="5616767" cy="5616767"/>
          </a:xfrm>
          <a:custGeom>
            <a:avLst/>
            <a:gdLst/>
            <a:ahLst/>
            <a:cxnLst/>
            <a:rect r="r" b="b" t="t" l="l"/>
            <a:pathLst>
              <a:path h="5616767" w="5616767">
                <a:moveTo>
                  <a:pt x="0" y="0"/>
                </a:moveTo>
                <a:lnTo>
                  <a:pt x="5616767" y="0"/>
                </a:lnTo>
                <a:lnTo>
                  <a:pt x="5616767" y="5616767"/>
                </a:lnTo>
                <a:lnTo>
                  <a:pt x="0" y="561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1232" y="733425"/>
            <a:ext cx="13985536" cy="120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DISCUSSION - ADVANTAGES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10872"/>
            <a:ext cx="9169440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7500"/>
              </a:lnSpc>
              <a:buAutoNum type="arabicPeriod" startAt="1"/>
            </a:pP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ion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res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is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nt mate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ials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or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rabi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ity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just" marL="647700" indent="-323850" lvl="1">
              <a:lnSpc>
                <a:spcPts val="7500"/>
              </a:lnSpc>
              <a:buAutoNum type="arabicPeriod" startAt="1"/>
            </a:pP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Tem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at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ur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comp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ensation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fo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 accurate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vis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sit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y-b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mea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ment.</a:t>
            </a:r>
          </a:p>
          <a:p>
            <a:pPr algn="just" marL="647700" indent="-323850" lvl="1">
              <a:lnSpc>
                <a:spcPts val="7500"/>
              </a:lnSpc>
              <a:buAutoNum type="arabicPeriod" startAt="1"/>
            </a:pP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Bluetooth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5.0 f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 exten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wire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le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ss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range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just" marL="647700" indent="-323850" lvl="1">
              <a:lnSpc>
                <a:spcPts val="7500"/>
              </a:lnSpc>
              <a:buAutoNum type="arabicPeriod" startAt="1"/>
            </a:pP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mart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eat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ur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s: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sa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ly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sis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&amp;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red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ve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m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ten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anc</a:t>
            </a:r>
            <a:r>
              <a:rPr lang="en-US" sz="3000" spc="11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3000" spc="110" strike="noStrike" u="none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416818" y="3091872"/>
            <a:ext cx="5484048" cy="5484048"/>
          </a:xfrm>
          <a:custGeom>
            <a:avLst/>
            <a:gdLst/>
            <a:ahLst/>
            <a:cxnLst/>
            <a:rect r="r" b="b" t="t" l="l"/>
            <a:pathLst>
              <a:path h="5484048" w="5484048">
                <a:moveTo>
                  <a:pt x="0" y="0"/>
                </a:moveTo>
                <a:lnTo>
                  <a:pt x="5484048" y="0"/>
                </a:lnTo>
                <a:lnTo>
                  <a:pt x="5484048" y="5484048"/>
                </a:lnTo>
                <a:lnTo>
                  <a:pt x="0" y="548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1232" y="733425"/>
            <a:ext cx="13985536" cy="120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DISCUSSION - DISADVANTAGES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8477" y="1800471"/>
            <a:ext cx="10951045" cy="88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4458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88596" y="800347"/>
            <a:ext cx="11110807" cy="1209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III. RESULTS AND DISCUSSION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2195" y="3722562"/>
            <a:ext cx="15083610" cy="347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3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=&gt; This project lays a strong foundation for n</a:t>
            </a:r>
            <a:r>
              <a:rPr lang="en-US" sz="3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ext-gen liquid handling systems, ensuring adapt</a:t>
            </a:r>
            <a:r>
              <a:rPr lang="en-US" sz="3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ability f</a:t>
            </a:r>
            <a:r>
              <a:rPr lang="en-US" sz="3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or commercial &amp; industrial applications, with a cost-effective &amp; user-</a:t>
            </a:r>
            <a:r>
              <a:rPr lang="en-US" sz="3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</a:t>
            </a:r>
            <a:r>
              <a:rPr lang="en-US" sz="3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riendly design ready f</a:t>
            </a:r>
            <a:r>
              <a:rPr lang="en-US" sz="3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or</a:t>
            </a:r>
            <a:r>
              <a:rPr lang="en-US" sz="3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 potent</a:t>
            </a:r>
            <a:r>
              <a:rPr lang="en-US" sz="39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ial commercialization.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3983" y="1890093"/>
            <a:ext cx="16420035" cy="387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b="true" sz="19362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354446">
            <a:off x="15370648" y="635332"/>
            <a:ext cx="1497033" cy="2339114"/>
          </a:xfrm>
          <a:custGeom>
            <a:avLst/>
            <a:gdLst/>
            <a:ahLst/>
            <a:cxnLst/>
            <a:rect r="r" b="b" t="t" l="l"/>
            <a:pathLst>
              <a:path h="2339114" w="1497033">
                <a:moveTo>
                  <a:pt x="0" y="0"/>
                </a:moveTo>
                <a:lnTo>
                  <a:pt x="1497033" y="0"/>
                </a:lnTo>
                <a:lnTo>
                  <a:pt x="1497033" y="2339115"/>
                </a:lnTo>
                <a:lnTo>
                  <a:pt x="0" y="2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885027">
            <a:off x="1951026" y="689776"/>
            <a:ext cx="2206219" cy="1740908"/>
          </a:xfrm>
          <a:custGeom>
            <a:avLst/>
            <a:gdLst/>
            <a:ahLst/>
            <a:cxnLst/>
            <a:rect r="r" b="b" t="t" l="l"/>
            <a:pathLst>
              <a:path h="1740908" w="2206219">
                <a:moveTo>
                  <a:pt x="0" y="0"/>
                </a:moveTo>
                <a:lnTo>
                  <a:pt x="2206219" y="0"/>
                </a:lnTo>
                <a:lnTo>
                  <a:pt x="2206219" y="1740908"/>
                </a:lnTo>
                <a:lnTo>
                  <a:pt x="0" y="1740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29555" y="7386588"/>
            <a:ext cx="4202073" cy="2521244"/>
          </a:xfrm>
          <a:custGeom>
            <a:avLst/>
            <a:gdLst/>
            <a:ahLst/>
            <a:cxnLst/>
            <a:rect r="r" b="b" t="t" l="l"/>
            <a:pathLst>
              <a:path h="2521244" w="4202073">
                <a:moveTo>
                  <a:pt x="0" y="0"/>
                </a:moveTo>
                <a:lnTo>
                  <a:pt x="4202074" y="0"/>
                </a:lnTo>
                <a:lnTo>
                  <a:pt x="4202074" y="2521244"/>
                </a:lnTo>
                <a:lnTo>
                  <a:pt x="0" y="2521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839221">
            <a:off x="14225725" y="7765866"/>
            <a:ext cx="1170380" cy="2030628"/>
          </a:xfrm>
          <a:custGeom>
            <a:avLst/>
            <a:gdLst/>
            <a:ahLst/>
            <a:cxnLst/>
            <a:rect r="r" b="b" t="t" l="l"/>
            <a:pathLst>
              <a:path h="2030628" w="1170380">
                <a:moveTo>
                  <a:pt x="0" y="0"/>
                </a:moveTo>
                <a:lnTo>
                  <a:pt x="1170380" y="0"/>
                </a:lnTo>
                <a:lnTo>
                  <a:pt x="1170380" y="2030628"/>
                </a:lnTo>
                <a:lnTo>
                  <a:pt x="0" y="2030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887837" y="5389617"/>
            <a:ext cx="10512326" cy="1283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7"/>
              </a:lnSpc>
            </a:pPr>
            <a:r>
              <a:rPr lang="en-US" sz="7462" b="true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YOUR ATTENTION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15973" y="1289913"/>
            <a:ext cx="4656055" cy="1029953"/>
            <a:chOff x="0" y="0"/>
            <a:chExt cx="6208073" cy="13732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3284" cy="1373271"/>
            </a:xfrm>
            <a:custGeom>
              <a:avLst/>
              <a:gdLst/>
              <a:ahLst/>
              <a:cxnLst/>
              <a:rect r="r" b="b" t="t" l="l"/>
              <a:pathLst>
                <a:path h="1373271" w="1363284">
                  <a:moveTo>
                    <a:pt x="0" y="0"/>
                  </a:moveTo>
                  <a:lnTo>
                    <a:pt x="1363284" y="0"/>
                  </a:lnTo>
                  <a:lnTo>
                    <a:pt x="1363284" y="1373271"/>
                  </a:lnTo>
                  <a:lnTo>
                    <a:pt x="0" y="1373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716091" y="526800"/>
              <a:ext cx="4491982" cy="562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3"/>
                </a:lnSpc>
              </a:pPr>
              <a:r>
                <a:rPr lang="en-US" b="true" sz="3052" spc="-186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9924" y="1968403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35720" y="276251"/>
            <a:ext cx="7152749" cy="120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46485"/>
            <a:ext cx="6876129" cy="452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50"/>
              </a:lnSpc>
              <a:spcBef>
                <a:spcPct val="0"/>
              </a:spcBef>
            </a:pPr>
            <a:r>
              <a:rPr lang="en-US" sz="2600" strike="noStrike" u="none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The Smart Watering System automates the process of dispensing water with precision, utilizing components like Arduino, sensors, and a mobile app. It allows users to select the desired amount of water, monitors consumption, and displays progress, enhancing convenience and efficiency in water management.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42724" y="4261381"/>
            <a:ext cx="6538741" cy="270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6"/>
              </a:lnSpc>
            </a:pPr>
            <a:r>
              <a:rPr lang="en-US" sz="2506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This project not only enhances user convenience but also promotes efficient water management, making it suitable for various applications, from household use to agricultural settings.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15741" y="724257"/>
            <a:ext cx="3290804" cy="608886"/>
            <a:chOff x="0" y="0"/>
            <a:chExt cx="4387739" cy="8118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5943" cy="811847"/>
            </a:xfrm>
            <a:custGeom>
              <a:avLst/>
              <a:gdLst/>
              <a:ahLst/>
              <a:cxnLst/>
              <a:rect r="r" b="b" t="t" l="l"/>
              <a:pathLst>
                <a:path h="811847" w="805943">
                  <a:moveTo>
                    <a:pt x="0" y="0"/>
                  </a:moveTo>
                  <a:lnTo>
                    <a:pt x="805943" y="0"/>
                  </a:lnTo>
                  <a:lnTo>
                    <a:pt x="805943" y="811847"/>
                  </a:lnTo>
                  <a:lnTo>
                    <a:pt x="0" y="81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981893" y="293173"/>
              <a:ext cx="3405846" cy="33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b="true" sz="1804" spc="-110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IIOT102C - GROUP2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0" y="1968403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86348">
            <a:off x="7176403" y="316857"/>
            <a:ext cx="3267115" cy="3128263"/>
          </a:xfrm>
          <a:custGeom>
            <a:avLst/>
            <a:gdLst/>
            <a:ahLst/>
            <a:cxnLst/>
            <a:rect r="r" b="b" t="t" l="l"/>
            <a:pathLst>
              <a:path h="3128263" w="3267115">
                <a:moveTo>
                  <a:pt x="0" y="0"/>
                </a:moveTo>
                <a:lnTo>
                  <a:pt x="3267115" y="0"/>
                </a:lnTo>
                <a:lnTo>
                  <a:pt x="3267115" y="3128263"/>
                </a:lnTo>
                <a:lnTo>
                  <a:pt x="0" y="312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0649" y="863766"/>
            <a:ext cx="1801272" cy="3028604"/>
          </a:xfrm>
          <a:custGeom>
            <a:avLst/>
            <a:gdLst/>
            <a:ahLst/>
            <a:cxnLst/>
            <a:rect r="r" b="b" t="t" l="l"/>
            <a:pathLst>
              <a:path h="3028604" w="1801272">
                <a:moveTo>
                  <a:pt x="0" y="0"/>
                </a:moveTo>
                <a:lnTo>
                  <a:pt x="1801273" y="0"/>
                </a:lnTo>
                <a:lnTo>
                  <a:pt x="1801273" y="3028604"/>
                </a:lnTo>
                <a:lnTo>
                  <a:pt x="0" y="302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146" t="0" r="-5337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7590" y="1880410"/>
            <a:ext cx="747391" cy="995315"/>
          </a:xfrm>
          <a:custGeom>
            <a:avLst/>
            <a:gdLst/>
            <a:ahLst/>
            <a:cxnLst/>
            <a:rect r="r" b="b" t="t" l="l"/>
            <a:pathLst>
              <a:path h="995315" w="747391">
                <a:moveTo>
                  <a:pt x="0" y="0"/>
                </a:moveTo>
                <a:lnTo>
                  <a:pt x="747391" y="0"/>
                </a:lnTo>
                <a:lnTo>
                  <a:pt x="747391" y="995315"/>
                </a:lnTo>
                <a:lnTo>
                  <a:pt x="0" y="995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639077" y="2500304"/>
            <a:ext cx="2060474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8817956" y="3892370"/>
            <a:ext cx="0" cy="3096969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3547364" y="2500304"/>
            <a:ext cx="3128208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13093136" y="1028700"/>
            <a:ext cx="3160427" cy="5110765"/>
            <a:chOff x="0" y="0"/>
            <a:chExt cx="832376" cy="134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2376" cy="1346045"/>
            </a:xfrm>
            <a:custGeom>
              <a:avLst/>
              <a:gdLst/>
              <a:ahLst/>
              <a:cxnLst/>
              <a:rect r="r" b="b" t="t" l="l"/>
              <a:pathLst>
                <a:path h="1346045" w="832376">
                  <a:moveTo>
                    <a:pt x="139630" y="0"/>
                  </a:moveTo>
                  <a:lnTo>
                    <a:pt x="692746" y="0"/>
                  </a:lnTo>
                  <a:cubicBezTo>
                    <a:pt x="769861" y="0"/>
                    <a:pt x="832376" y="62514"/>
                    <a:pt x="832376" y="139630"/>
                  </a:cubicBezTo>
                  <a:lnTo>
                    <a:pt x="832376" y="1206415"/>
                  </a:lnTo>
                  <a:cubicBezTo>
                    <a:pt x="832376" y="1283531"/>
                    <a:pt x="769861" y="1346045"/>
                    <a:pt x="692746" y="1346045"/>
                  </a:cubicBezTo>
                  <a:lnTo>
                    <a:pt x="139630" y="1346045"/>
                  </a:lnTo>
                  <a:cubicBezTo>
                    <a:pt x="62514" y="1346045"/>
                    <a:pt x="0" y="1283531"/>
                    <a:pt x="0" y="1206415"/>
                  </a:cubicBezTo>
                  <a:lnTo>
                    <a:pt x="0" y="139630"/>
                  </a:lnTo>
                  <a:cubicBezTo>
                    <a:pt x="0" y="62514"/>
                    <a:pt x="62514" y="0"/>
                    <a:pt x="1396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832376" cy="1355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674667" y="4217360"/>
            <a:ext cx="1922104" cy="1922104"/>
          </a:xfrm>
          <a:custGeom>
            <a:avLst/>
            <a:gdLst/>
            <a:ahLst/>
            <a:cxnLst/>
            <a:rect r="r" b="b" t="t" l="l"/>
            <a:pathLst>
              <a:path h="1922104" w="1922104">
                <a:moveTo>
                  <a:pt x="0" y="0"/>
                </a:moveTo>
                <a:lnTo>
                  <a:pt x="1922105" y="0"/>
                </a:lnTo>
                <a:lnTo>
                  <a:pt x="1922105" y="1922105"/>
                </a:lnTo>
                <a:lnTo>
                  <a:pt x="0" y="1922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19582" y="6584900"/>
            <a:ext cx="2787700" cy="2787700"/>
          </a:xfrm>
          <a:custGeom>
            <a:avLst/>
            <a:gdLst/>
            <a:ahLst/>
            <a:cxnLst/>
            <a:rect r="r" b="b" t="t" l="l"/>
            <a:pathLst>
              <a:path h="2787700" w="2787700">
                <a:moveTo>
                  <a:pt x="0" y="0"/>
                </a:moveTo>
                <a:lnTo>
                  <a:pt x="2787700" y="0"/>
                </a:lnTo>
                <a:lnTo>
                  <a:pt x="2787700" y="2787700"/>
                </a:lnTo>
                <a:lnTo>
                  <a:pt x="0" y="2787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5728" y="6760580"/>
            <a:ext cx="2612020" cy="2612020"/>
          </a:xfrm>
          <a:custGeom>
            <a:avLst/>
            <a:gdLst/>
            <a:ahLst/>
            <a:cxnLst/>
            <a:rect r="r" b="b" t="t" l="l"/>
            <a:pathLst>
              <a:path h="2612020" w="2612020">
                <a:moveTo>
                  <a:pt x="0" y="0"/>
                </a:moveTo>
                <a:lnTo>
                  <a:pt x="2612020" y="0"/>
                </a:lnTo>
                <a:lnTo>
                  <a:pt x="2612020" y="2612020"/>
                </a:lnTo>
                <a:lnTo>
                  <a:pt x="0" y="2612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>
            <a:off x="4468703" y="8385292"/>
            <a:ext cx="2627082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>
            <a:off x="10872207" y="8385292"/>
            <a:ext cx="1548520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2682139" y="5156559"/>
            <a:ext cx="2538117" cy="1720151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0803102" y="3299325"/>
            <a:ext cx="2871565" cy="1879087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3422202" y="1271283"/>
            <a:ext cx="2502295" cy="1839026"/>
            <a:chOff x="0" y="0"/>
            <a:chExt cx="3336394" cy="245203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84977" y="0"/>
              <a:ext cx="1555307" cy="1555307"/>
            </a:xfrm>
            <a:custGeom>
              <a:avLst/>
              <a:gdLst/>
              <a:ahLst/>
              <a:cxnLst/>
              <a:rect r="r" b="b" t="t" l="l"/>
              <a:pathLst>
                <a:path h="1555307" w="1555307">
                  <a:moveTo>
                    <a:pt x="0" y="0"/>
                  </a:moveTo>
                  <a:lnTo>
                    <a:pt x="1555307" y="0"/>
                  </a:lnTo>
                  <a:lnTo>
                    <a:pt x="1555307" y="1555307"/>
                  </a:lnTo>
                  <a:lnTo>
                    <a:pt x="0" y="1555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368765"/>
              <a:ext cx="1555307" cy="1083269"/>
            </a:xfrm>
            <a:custGeom>
              <a:avLst/>
              <a:gdLst/>
              <a:ahLst/>
              <a:cxnLst/>
              <a:rect r="r" b="b" t="t" l="l"/>
              <a:pathLst>
                <a:path h="1083269" w="1555307">
                  <a:moveTo>
                    <a:pt x="0" y="0"/>
                  </a:moveTo>
                  <a:lnTo>
                    <a:pt x="1555307" y="0"/>
                  </a:lnTo>
                  <a:lnTo>
                    <a:pt x="1555307" y="1083269"/>
                  </a:lnTo>
                  <a:lnTo>
                    <a:pt x="0" y="10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2431" r="0" b="-21143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781087" y="1368765"/>
              <a:ext cx="1555307" cy="1083269"/>
            </a:xfrm>
            <a:custGeom>
              <a:avLst/>
              <a:gdLst/>
              <a:ahLst/>
              <a:cxnLst/>
              <a:rect r="r" b="b" t="t" l="l"/>
              <a:pathLst>
                <a:path h="1083269" w="1555307">
                  <a:moveTo>
                    <a:pt x="0" y="0"/>
                  </a:moveTo>
                  <a:lnTo>
                    <a:pt x="1555307" y="0"/>
                  </a:lnTo>
                  <a:lnTo>
                    <a:pt x="1555307" y="1083269"/>
                  </a:lnTo>
                  <a:lnTo>
                    <a:pt x="0" y="10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2431" r="0" b="-2114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22" id="22"/>
          <p:cNvSpPr/>
          <p:nvPr/>
        </p:nvSpPr>
        <p:spPr>
          <a:xfrm>
            <a:off x="7840429" y="5143500"/>
            <a:ext cx="926669" cy="0"/>
          </a:xfrm>
          <a:prstGeom prst="line">
            <a:avLst/>
          </a:prstGeom>
          <a:ln cap="flat" w="857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8274862" y="5474410"/>
            <a:ext cx="1086189" cy="1110490"/>
          </a:xfrm>
          <a:custGeom>
            <a:avLst/>
            <a:gdLst/>
            <a:ahLst/>
            <a:cxnLst/>
            <a:rect r="r" b="b" t="t" l="l"/>
            <a:pathLst>
              <a:path h="1110490" w="1086189">
                <a:moveTo>
                  <a:pt x="0" y="0"/>
                </a:moveTo>
                <a:lnTo>
                  <a:pt x="1086188" y="0"/>
                </a:lnTo>
                <a:lnTo>
                  <a:pt x="1086188" y="1110490"/>
                </a:lnTo>
                <a:lnTo>
                  <a:pt x="0" y="1110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6712" t="0" r="-37055" b="0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24" id="24"/>
          <p:cNvSpPr txBox="true"/>
          <p:nvPr/>
        </p:nvSpPr>
        <p:spPr>
          <a:xfrm rot="1836477">
            <a:off x="10805961" y="4035115"/>
            <a:ext cx="2544936" cy="70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b="true" sz="3544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I2C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0896" y="3877098"/>
            <a:ext cx="2040779" cy="4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User Device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3061" y="9049099"/>
            <a:ext cx="3377354" cy="4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Watering Zone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07551" y="7948457"/>
            <a:ext cx="3803129" cy="133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4"/>
              </a:lnSpc>
            </a:pPr>
            <a:r>
              <a:rPr lang="en-US" sz="3903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Water pump</a:t>
            </a:r>
          </a:p>
          <a:p>
            <a:pPr algn="ctr">
              <a:lnSpc>
                <a:spcPts val="5464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430092" y="9137676"/>
            <a:ext cx="2166680" cy="4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Water source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40429" y="3161859"/>
            <a:ext cx="2040779" cy="4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Arduino Uno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93136" y="3251700"/>
            <a:ext cx="3133981" cy="129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Physical Control Panel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361050" y="5794731"/>
            <a:ext cx="1349629" cy="4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Relay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67551" y="4756189"/>
            <a:ext cx="134962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343434"/>
                </a:solidFill>
                <a:latin typeface="Lexend Deca"/>
                <a:ea typeface="Lexend Deca"/>
                <a:cs typeface="Lexend Deca"/>
                <a:sym typeface="Lexend Deca"/>
              </a:rPr>
              <a:t>Water sensor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362" y="-14532176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5075" y="1028700"/>
            <a:ext cx="3290804" cy="608886"/>
            <a:chOff x="0" y="0"/>
            <a:chExt cx="4387739" cy="8118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5943" cy="811847"/>
            </a:xfrm>
            <a:custGeom>
              <a:avLst/>
              <a:gdLst/>
              <a:ahLst/>
              <a:cxnLst/>
              <a:rect r="r" b="b" t="t" l="l"/>
              <a:pathLst>
                <a:path h="811847" w="805943">
                  <a:moveTo>
                    <a:pt x="0" y="0"/>
                  </a:moveTo>
                  <a:lnTo>
                    <a:pt x="805943" y="0"/>
                  </a:lnTo>
                  <a:lnTo>
                    <a:pt x="805943" y="811847"/>
                  </a:lnTo>
                  <a:lnTo>
                    <a:pt x="0" y="81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81893" y="293173"/>
              <a:ext cx="3405846" cy="33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b="true" sz="1804" spc="-110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IIOT102C - GROUP2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3522527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42230"/>
            <a:ext cx="10759266" cy="3551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60"/>
              </a:lnSpc>
            </a:pPr>
            <a:r>
              <a:rPr lang="en-US" sz="94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741" y="8938573"/>
            <a:ext cx="3290804" cy="608886"/>
            <a:chOff x="0" y="0"/>
            <a:chExt cx="4387739" cy="8118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5943" cy="811847"/>
            </a:xfrm>
            <a:custGeom>
              <a:avLst/>
              <a:gdLst/>
              <a:ahLst/>
              <a:cxnLst/>
              <a:rect r="r" b="b" t="t" l="l"/>
              <a:pathLst>
                <a:path h="811847" w="805943">
                  <a:moveTo>
                    <a:pt x="0" y="0"/>
                  </a:moveTo>
                  <a:lnTo>
                    <a:pt x="805943" y="0"/>
                  </a:lnTo>
                  <a:lnTo>
                    <a:pt x="805943" y="811847"/>
                  </a:lnTo>
                  <a:lnTo>
                    <a:pt x="0" y="81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981893" y="293173"/>
              <a:ext cx="3405846" cy="33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b="true" sz="1804" spc="-110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840161" y="0"/>
            <a:ext cx="0" cy="104874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-5400000">
            <a:off x="-3157228" y="3775844"/>
            <a:ext cx="8548636" cy="9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1684388" y="3999027"/>
            <a:ext cx="7778421" cy="132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A. System Model and Block Diagram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964229" y="412452"/>
            <a:ext cx="7011956" cy="9605094"/>
          </a:xfrm>
          <a:custGeom>
            <a:avLst/>
            <a:gdLst/>
            <a:ahLst/>
            <a:cxnLst/>
            <a:rect r="r" b="b" t="t" l="l"/>
            <a:pathLst>
              <a:path h="9605094" w="7011956">
                <a:moveTo>
                  <a:pt x="0" y="0"/>
                </a:moveTo>
                <a:lnTo>
                  <a:pt x="7011957" y="0"/>
                </a:lnTo>
                <a:lnTo>
                  <a:pt x="7011957" y="9605094"/>
                </a:lnTo>
                <a:lnTo>
                  <a:pt x="0" y="9605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8498" y="277082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5560" y="3582802"/>
            <a:ext cx="3372115" cy="2814405"/>
            <a:chOff x="0" y="0"/>
            <a:chExt cx="4496153" cy="37525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96153" cy="3752540"/>
            </a:xfrm>
            <a:custGeom>
              <a:avLst/>
              <a:gdLst/>
              <a:ahLst/>
              <a:cxnLst/>
              <a:rect r="r" b="b" t="t" l="l"/>
              <a:pathLst>
                <a:path h="3752540" w="4496153">
                  <a:moveTo>
                    <a:pt x="0" y="0"/>
                  </a:moveTo>
                  <a:lnTo>
                    <a:pt x="4496153" y="0"/>
                  </a:lnTo>
                  <a:lnTo>
                    <a:pt x="4496153" y="3752540"/>
                  </a:lnTo>
                  <a:lnTo>
                    <a:pt x="0" y="3752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8323" y="107100"/>
              <a:ext cx="4239507" cy="3538340"/>
            </a:xfrm>
            <a:custGeom>
              <a:avLst/>
              <a:gdLst/>
              <a:ahLst/>
              <a:cxnLst/>
              <a:rect r="r" b="b" t="t" l="l"/>
              <a:pathLst>
                <a:path h="3538340" w="4239507">
                  <a:moveTo>
                    <a:pt x="0" y="0"/>
                  </a:moveTo>
                  <a:lnTo>
                    <a:pt x="4239507" y="0"/>
                  </a:lnTo>
                  <a:lnTo>
                    <a:pt x="4239507" y="3538340"/>
                  </a:lnTo>
                  <a:lnTo>
                    <a:pt x="0" y="353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24940" y="1310945"/>
              <a:ext cx="3646273" cy="73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 buttons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98422" y="3582802"/>
            <a:ext cx="3372115" cy="2814405"/>
            <a:chOff x="0" y="0"/>
            <a:chExt cx="4496153" cy="37525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96153" cy="3752540"/>
            </a:xfrm>
            <a:custGeom>
              <a:avLst/>
              <a:gdLst/>
              <a:ahLst/>
              <a:cxnLst/>
              <a:rect r="r" b="b" t="t" l="l"/>
              <a:pathLst>
                <a:path h="3752540" w="4496153">
                  <a:moveTo>
                    <a:pt x="0" y="0"/>
                  </a:moveTo>
                  <a:lnTo>
                    <a:pt x="4496153" y="0"/>
                  </a:lnTo>
                  <a:lnTo>
                    <a:pt x="4496153" y="3752540"/>
                  </a:lnTo>
                  <a:lnTo>
                    <a:pt x="0" y="3752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8323" y="107100"/>
              <a:ext cx="4239507" cy="3538340"/>
            </a:xfrm>
            <a:custGeom>
              <a:avLst/>
              <a:gdLst/>
              <a:ahLst/>
              <a:cxnLst/>
              <a:rect r="r" b="b" t="t" l="l"/>
              <a:pathLst>
                <a:path h="3538340" w="4239507">
                  <a:moveTo>
                    <a:pt x="0" y="0"/>
                  </a:moveTo>
                  <a:lnTo>
                    <a:pt x="4239507" y="0"/>
                  </a:lnTo>
                  <a:lnTo>
                    <a:pt x="4239507" y="3538340"/>
                  </a:lnTo>
                  <a:lnTo>
                    <a:pt x="0" y="353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23448" y="872979"/>
              <a:ext cx="3646273" cy="1576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Module </a:t>
              </a:r>
            </a:p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Bluetooth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04374" y="3582802"/>
            <a:ext cx="3372115" cy="2814405"/>
            <a:chOff x="0" y="0"/>
            <a:chExt cx="4496153" cy="37525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96153" cy="3752540"/>
            </a:xfrm>
            <a:custGeom>
              <a:avLst/>
              <a:gdLst/>
              <a:ahLst/>
              <a:cxnLst/>
              <a:rect r="r" b="b" t="t" l="l"/>
              <a:pathLst>
                <a:path h="3752540" w="4496153">
                  <a:moveTo>
                    <a:pt x="0" y="0"/>
                  </a:moveTo>
                  <a:lnTo>
                    <a:pt x="4496153" y="0"/>
                  </a:lnTo>
                  <a:lnTo>
                    <a:pt x="4496153" y="3752540"/>
                  </a:lnTo>
                  <a:lnTo>
                    <a:pt x="0" y="3752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8323" y="107100"/>
              <a:ext cx="4239507" cy="3538340"/>
            </a:xfrm>
            <a:custGeom>
              <a:avLst/>
              <a:gdLst/>
              <a:ahLst/>
              <a:cxnLst/>
              <a:rect r="r" b="b" t="t" l="l"/>
              <a:pathLst>
                <a:path h="3538340" w="4239507">
                  <a:moveTo>
                    <a:pt x="0" y="0"/>
                  </a:moveTo>
                  <a:lnTo>
                    <a:pt x="4239507" y="0"/>
                  </a:lnTo>
                  <a:lnTo>
                    <a:pt x="4239507" y="3538340"/>
                  </a:lnTo>
                  <a:lnTo>
                    <a:pt x="0" y="353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554393" y="872979"/>
              <a:ext cx="3646273" cy="1576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Water</a:t>
              </a:r>
            </a:p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Flow Sensor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78965" y="6568545"/>
            <a:ext cx="3372115" cy="2814405"/>
            <a:chOff x="0" y="0"/>
            <a:chExt cx="4496153" cy="37525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96153" cy="3752540"/>
            </a:xfrm>
            <a:custGeom>
              <a:avLst/>
              <a:gdLst/>
              <a:ahLst/>
              <a:cxnLst/>
              <a:rect r="r" b="b" t="t" l="l"/>
              <a:pathLst>
                <a:path h="3752540" w="4496153">
                  <a:moveTo>
                    <a:pt x="0" y="0"/>
                  </a:moveTo>
                  <a:lnTo>
                    <a:pt x="4496153" y="0"/>
                  </a:lnTo>
                  <a:lnTo>
                    <a:pt x="4496153" y="3752540"/>
                  </a:lnTo>
                  <a:lnTo>
                    <a:pt x="0" y="3752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8323" y="107100"/>
              <a:ext cx="4239507" cy="3538340"/>
            </a:xfrm>
            <a:custGeom>
              <a:avLst/>
              <a:gdLst/>
              <a:ahLst/>
              <a:cxnLst/>
              <a:rect r="r" b="b" t="t" l="l"/>
              <a:pathLst>
                <a:path h="3538340" w="4239507">
                  <a:moveTo>
                    <a:pt x="0" y="0"/>
                  </a:moveTo>
                  <a:lnTo>
                    <a:pt x="4239507" y="0"/>
                  </a:lnTo>
                  <a:lnTo>
                    <a:pt x="4239507" y="3538340"/>
                  </a:lnTo>
                  <a:lnTo>
                    <a:pt x="0" y="353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24940" y="1440661"/>
              <a:ext cx="3646273" cy="737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Relay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284480" y="6568545"/>
            <a:ext cx="3372115" cy="2814405"/>
          </a:xfrm>
          <a:custGeom>
            <a:avLst/>
            <a:gdLst/>
            <a:ahLst/>
            <a:cxnLst/>
            <a:rect r="r" b="b" t="t" l="l"/>
            <a:pathLst>
              <a:path h="2814405" w="3372115">
                <a:moveTo>
                  <a:pt x="0" y="0"/>
                </a:moveTo>
                <a:lnTo>
                  <a:pt x="3372114" y="0"/>
                </a:lnTo>
                <a:lnTo>
                  <a:pt x="3372114" y="2814404"/>
                </a:lnTo>
                <a:lnTo>
                  <a:pt x="0" y="2814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380722" y="6648870"/>
            <a:ext cx="3179630" cy="2653755"/>
            <a:chOff x="0" y="0"/>
            <a:chExt cx="4239507" cy="35383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39507" cy="3538340"/>
            </a:xfrm>
            <a:custGeom>
              <a:avLst/>
              <a:gdLst/>
              <a:ahLst/>
              <a:cxnLst/>
              <a:rect r="r" b="b" t="t" l="l"/>
              <a:pathLst>
                <a:path h="3538340" w="4239507">
                  <a:moveTo>
                    <a:pt x="0" y="0"/>
                  </a:moveTo>
                  <a:lnTo>
                    <a:pt x="4239507" y="0"/>
                  </a:lnTo>
                  <a:lnTo>
                    <a:pt x="4239507" y="3538340"/>
                  </a:lnTo>
                  <a:lnTo>
                    <a:pt x="0" y="353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96617" y="914461"/>
              <a:ext cx="3646273" cy="1576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Water </a:t>
              </a:r>
            </a:p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Pump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190431" y="6549495"/>
            <a:ext cx="3372115" cy="2814405"/>
          </a:xfrm>
          <a:custGeom>
            <a:avLst/>
            <a:gdLst/>
            <a:ahLst/>
            <a:cxnLst/>
            <a:rect r="r" b="b" t="t" l="l"/>
            <a:pathLst>
              <a:path h="2814405" w="3372115">
                <a:moveTo>
                  <a:pt x="0" y="0"/>
                </a:moveTo>
                <a:lnTo>
                  <a:pt x="3372115" y="0"/>
                </a:lnTo>
                <a:lnTo>
                  <a:pt x="3372115" y="2814404"/>
                </a:lnTo>
                <a:lnTo>
                  <a:pt x="0" y="2814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286673" y="6629820"/>
            <a:ext cx="3179630" cy="2653755"/>
            <a:chOff x="0" y="0"/>
            <a:chExt cx="4239507" cy="35383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39507" cy="3538340"/>
            </a:xfrm>
            <a:custGeom>
              <a:avLst/>
              <a:gdLst/>
              <a:ahLst/>
              <a:cxnLst/>
              <a:rect r="r" b="b" t="t" l="l"/>
              <a:pathLst>
                <a:path h="3538340" w="4239507">
                  <a:moveTo>
                    <a:pt x="0" y="0"/>
                  </a:moveTo>
                  <a:lnTo>
                    <a:pt x="4239507" y="0"/>
                  </a:lnTo>
                  <a:lnTo>
                    <a:pt x="4239507" y="3538340"/>
                  </a:lnTo>
                  <a:lnTo>
                    <a:pt x="0" y="353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330538" y="914461"/>
              <a:ext cx="3646273" cy="1576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LCD</a:t>
              </a:r>
            </a:p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Screen 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409889" y="3582802"/>
            <a:ext cx="3372115" cy="2814405"/>
            <a:chOff x="0" y="0"/>
            <a:chExt cx="4496153" cy="37525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496153" cy="3752540"/>
            </a:xfrm>
            <a:custGeom>
              <a:avLst/>
              <a:gdLst/>
              <a:ahLst/>
              <a:cxnLst/>
              <a:rect r="r" b="b" t="t" l="l"/>
              <a:pathLst>
                <a:path h="3752540" w="4496153">
                  <a:moveTo>
                    <a:pt x="0" y="0"/>
                  </a:moveTo>
                  <a:lnTo>
                    <a:pt x="4496153" y="0"/>
                  </a:lnTo>
                  <a:lnTo>
                    <a:pt x="4496153" y="3752540"/>
                  </a:lnTo>
                  <a:lnTo>
                    <a:pt x="0" y="3752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28323" y="107100"/>
              <a:ext cx="4239507" cy="3538340"/>
            </a:xfrm>
            <a:custGeom>
              <a:avLst/>
              <a:gdLst/>
              <a:ahLst/>
              <a:cxnLst/>
              <a:rect r="r" b="b" t="t" l="l"/>
              <a:pathLst>
                <a:path h="3538340" w="4239507">
                  <a:moveTo>
                    <a:pt x="0" y="0"/>
                  </a:moveTo>
                  <a:lnTo>
                    <a:pt x="4239507" y="0"/>
                  </a:lnTo>
                  <a:lnTo>
                    <a:pt x="4239507" y="3538340"/>
                  </a:lnTo>
                  <a:lnTo>
                    <a:pt x="0" y="3538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424940" y="1021561"/>
              <a:ext cx="3646273" cy="1576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Arduino </a:t>
              </a:r>
            </a:p>
            <a:p>
              <a:pPr algn="ctr">
                <a:lnSpc>
                  <a:spcPts val="4980"/>
                </a:lnSpc>
              </a:pPr>
              <a:r>
                <a:rPr lang="en-US" b="true" sz="3000" spc="11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UNO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3668477" y="2112589"/>
            <a:ext cx="10951045" cy="88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4458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Components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018718" y="1038225"/>
            <a:ext cx="10250564" cy="1209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843845" y="312118"/>
            <a:ext cx="2934395" cy="542940"/>
            <a:chOff x="0" y="0"/>
            <a:chExt cx="3912527" cy="72392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18656" cy="723921"/>
            </a:xfrm>
            <a:custGeom>
              <a:avLst/>
              <a:gdLst/>
              <a:ahLst/>
              <a:cxnLst/>
              <a:rect r="r" b="b" t="t" l="l"/>
              <a:pathLst>
                <a:path h="723921" w="718656">
                  <a:moveTo>
                    <a:pt x="0" y="0"/>
                  </a:moveTo>
                  <a:lnTo>
                    <a:pt x="718656" y="0"/>
                  </a:lnTo>
                  <a:lnTo>
                    <a:pt x="718656" y="723921"/>
                  </a:lnTo>
                  <a:lnTo>
                    <a:pt x="0" y="723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875550" y="254991"/>
              <a:ext cx="3036977" cy="304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25"/>
                </a:lnSpc>
              </a:pPr>
              <a:r>
                <a:rPr lang="en-US" b="true" sz="1609" spc="-98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85061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31214" y="6134342"/>
            <a:ext cx="4975560" cy="4152658"/>
            <a:chOff x="0" y="0"/>
            <a:chExt cx="6634080" cy="55368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34080" cy="5536877"/>
            </a:xfrm>
            <a:custGeom>
              <a:avLst/>
              <a:gdLst/>
              <a:ahLst/>
              <a:cxnLst/>
              <a:rect r="r" b="b" t="t" l="l"/>
              <a:pathLst>
                <a:path h="5536877" w="6634080">
                  <a:moveTo>
                    <a:pt x="0" y="0"/>
                  </a:moveTo>
                  <a:lnTo>
                    <a:pt x="6634080" y="0"/>
                  </a:lnTo>
                  <a:lnTo>
                    <a:pt x="6634080" y="5536877"/>
                  </a:lnTo>
                  <a:lnTo>
                    <a:pt x="0" y="5536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9341" y="158026"/>
              <a:ext cx="6255399" cy="5220826"/>
            </a:xfrm>
            <a:custGeom>
              <a:avLst/>
              <a:gdLst/>
              <a:ahLst/>
              <a:cxnLst/>
              <a:rect r="r" b="b" t="t" l="l"/>
              <a:pathLst>
                <a:path h="5220826" w="6255399">
                  <a:moveTo>
                    <a:pt x="0" y="0"/>
                  </a:moveTo>
                  <a:lnTo>
                    <a:pt x="6255399" y="0"/>
                  </a:lnTo>
                  <a:lnTo>
                    <a:pt x="6255399" y="5220826"/>
                  </a:lnTo>
                  <a:lnTo>
                    <a:pt x="0" y="5220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96559" y="616724"/>
              <a:ext cx="6039709" cy="822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58"/>
                </a:lnSpc>
              </a:pPr>
              <a:r>
                <a:rPr lang="en-US" b="true" sz="3348" spc="123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Arduino Uno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96559" y="1818648"/>
              <a:ext cx="6039709" cy="2824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02869" indent="-201435" lvl="1">
                <a:lnSpc>
                  <a:spcPts val="2407"/>
                </a:lnSpc>
                <a:buFont typeface="Arial"/>
                <a:buChar char="•"/>
              </a:pPr>
              <a:r>
                <a:rPr lang="en-US" b="true" sz="1865" spc="-102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Description: Microcontroller board with 14 I/O pins.</a:t>
              </a:r>
            </a:p>
            <a:p>
              <a:pPr algn="l" marL="402869" indent="-201435" lvl="1">
                <a:lnSpc>
                  <a:spcPts val="2407"/>
                </a:lnSpc>
                <a:buFont typeface="Arial"/>
                <a:buChar char="•"/>
              </a:pPr>
              <a:r>
                <a:rPr lang="en-US" b="true" sz="1865" spc="-102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Function: Acts as the central controller.</a:t>
              </a:r>
            </a:p>
            <a:p>
              <a:pPr algn="l" marL="402869" indent="-201435" lvl="1">
                <a:lnSpc>
                  <a:spcPts val="2407"/>
                </a:lnSpc>
                <a:buFont typeface="Arial"/>
                <a:buChar char="•"/>
              </a:pPr>
              <a:r>
                <a:rPr lang="en-US" b="true" sz="1865" spc="-102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Usage: Connects to a computer via USB.</a:t>
              </a:r>
            </a:p>
            <a:p>
              <a:pPr algn="l">
                <a:lnSpc>
                  <a:spcPts val="24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8814" y="2848746"/>
            <a:ext cx="5189888" cy="4331538"/>
            <a:chOff x="0" y="0"/>
            <a:chExt cx="6919851" cy="57753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19851" cy="5775385"/>
            </a:xfrm>
            <a:custGeom>
              <a:avLst/>
              <a:gdLst/>
              <a:ahLst/>
              <a:cxnLst/>
              <a:rect r="r" b="b" t="t" l="l"/>
              <a:pathLst>
                <a:path h="5775385" w="6919851">
                  <a:moveTo>
                    <a:pt x="0" y="0"/>
                  </a:moveTo>
                  <a:lnTo>
                    <a:pt x="6919851" y="0"/>
                  </a:lnTo>
                  <a:lnTo>
                    <a:pt x="6919851" y="5775385"/>
                  </a:lnTo>
                  <a:lnTo>
                    <a:pt x="0" y="5775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7497" y="164833"/>
              <a:ext cx="6524857" cy="5445719"/>
            </a:xfrm>
            <a:custGeom>
              <a:avLst/>
              <a:gdLst/>
              <a:ahLst/>
              <a:cxnLst/>
              <a:rect r="r" b="b" t="t" l="l"/>
              <a:pathLst>
                <a:path h="5445719" w="6524857">
                  <a:moveTo>
                    <a:pt x="0" y="0"/>
                  </a:moveTo>
                  <a:lnTo>
                    <a:pt x="6524857" y="0"/>
                  </a:lnTo>
                  <a:lnTo>
                    <a:pt x="6524857" y="5445719"/>
                  </a:lnTo>
                  <a:lnTo>
                    <a:pt x="0" y="5445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80393" y="842622"/>
              <a:ext cx="5759064" cy="775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1"/>
                </a:lnSpc>
                <a:spcBef>
                  <a:spcPct val="0"/>
                </a:spcBef>
              </a:pPr>
              <a:r>
                <a:rPr lang="en-US" b="true" sz="3127" spc="115" strike="noStrike" u="none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Module Bluetooth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80393" y="1842121"/>
              <a:ext cx="6000800" cy="3363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8369" indent="-239184" lvl="1">
                <a:lnSpc>
                  <a:spcPts val="2858"/>
                </a:lnSpc>
                <a:buFont typeface="Arial"/>
                <a:buChar char="•"/>
              </a:pPr>
              <a:r>
                <a:rPr lang="en-US" b="true" sz="2215" spc="-121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Description: Wireless communication.</a:t>
              </a:r>
            </a:p>
            <a:p>
              <a:pPr algn="l" marL="478369" indent="-239184" lvl="1">
                <a:lnSpc>
                  <a:spcPts val="2858"/>
                </a:lnSpc>
                <a:buFont typeface="Arial"/>
                <a:buChar char="•"/>
              </a:pPr>
              <a:r>
                <a:rPr lang="en-US" b="true" sz="2215" spc="-121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Function: Receives commands from a mobile application.</a:t>
              </a:r>
            </a:p>
            <a:p>
              <a:pPr algn="l" marL="478369" indent="-239184" lvl="1">
                <a:lnSpc>
                  <a:spcPts val="2858"/>
                </a:lnSpc>
                <a:buFont typeface="Arial"/>
                <a:buChar char="•"/>
              </a:pPr>
              <a:r>
                <a:rPr lang="en-US" b="true" sz="2215" spc="-121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Usage: Connects to the Arduino RX and TX pins.</a:t>
              </a:r>
            </a:p>
            <a:p>
              <a:pPr algn="l">
                <a:lnSpc>
                  <a:spcPts val="28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498702" y="5143500"/>
            <a:ext cx="5257890" cy="4388294"/>
            <a:chOff x="0" y="0"/>
            <a:chExt cx="7010520" cy="58510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10520" cy="5851058"/>
            </a:xfrm>
            <a:custGeom>
              <a:avLst/>
              <a:gdLst/>
              <a:ahLst/>
              <a:cxnLst/>
              <a:rect r="r" b="b" t="t" l="l"/>
              <a:pathLst>
                <a:path h="5851058" w="7010520">
                  <a:moveTo>
                    <a:pt x="0" y="0"/>
                  </a:moveTo>
                  <a:lnTo>
                    <a:pt x="7010520" y="0"/>
                  </a:lnTo>
                  <a:lnTo>
                    <a:pt x="7010520" y="5851058"/>
                  </a:lnTo>
                  <a:lnTo>
                    <a:pt x="0" y="5851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00085" y="166993"/>
              <a:ext cx="6610351" cy="5517072"/>
            </a:xfrm>
            <a:custGeom>
              <a:avLst/>
              <a:gdLst/>
              <a:ahLst/>
              <a:cxnLst/>
              <a:rect r="r" b="b" t="t" l="l"/>
              <a:pathLst>
                <a:path h="5517072" w="6610351">
                  <a:moveTo>
                    <a:pt x="0" y="0"/>
                  </a:moveTo>
                  <a:lnTo>
                    <a:pt x="6610350" y="0"/>
                  </a:lnTo>
                  <a:lnTo>
                    <a:pt x="6610350" y="5517072"/>
                  </a:lnTo>
                  <a:lnTo>
                    <a:pt x="0" y="5517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553862" y="390869"/>
              <a:ext cx="6065011" cy="1596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87"/>
                </a:lnSpc>
              </a:pPr>
              <a:r>
                <a:rPr lang="en-US" b="true" sz="3064" spc="113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Water Flow Sensor</a:t>
              </a:r>
            </a:p>
            <a:p>
              <a:pPr algn="ctr">
                <a:lnSpc>
                  <a:spcPts val="5087"/>
                </a:lnSpc>
              </a:pPr>
              <a:r>
                <a:rPr lang="en-US" b="true" sz="3064" spc="113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YF S401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00085" y="1958735"/>
              <a:ext cx="6418788" cy="2668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2322" indent="-226161" lvl="1">
                <a:lnSpc>
                  <a:spcPts val="2702"/>
                </a:lnSpc>
                <a:buFont typeface="Arial"/>
                <a:buChar char="•"/>
              </a:pPr>
              <a:r>
                <a:rPr lang="en-US" b="true" sz="2095" spc="-115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Description: Measures water flow rate.</a:t>
              </a:r>
            </a:p>
            <a:p>
              <a:pPr algn="l" marL="452322" indent="-226161" lvl="1">
                <a:lnSpc>
                  <a:spcPts val="2702"/>
                </a:lnSpc>
                <a:buFont typeface="Arial"/>
                <a:buChar char="•"/>
              </a:pPr>
              <a:r>
                <a:rPr lang="en-US" b="true" sz="2095" spc="-115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Function: Provides flow rate data.</a:t>
              </a:r>
            </a:p>
            <a:p>
              <a:pPr algn="l" marL="452322" indent="-226161" lvl="1">
                <a:lnSpc>
                  <a:spcPts val="2702"/>
                </a:lnSpc>
                <a:buFont typeface="Arial"/>
                <a:buChar char="•"/>
              </a:pPr>
              <a:r>
                <a:rPr lang="en-US" b="true" sz="2095" spc="-115">
                  <a:solidFill>
                    <a:srgbClr val="000000"/>
                  </a:solidFill>
                  <a:latin typeface="Mali Bold"/>
                  <a:ea typeface="Mali Bold"/>
                  <a:cs typeface="Mali Bold"/>
                  <a:sym typeface="Mali Bold"/>
                </a:rPr>
                <a:t>Usage: Connects to the input pin of the Arduino.</a:t>
              </a:r>
            </a:p>
            <a:p>
              <a:pPr algn="l">
                <a:lnSpc>
                  <a:spcPts val="270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55075" y="1028700"/>
            <a:ext cx="604457" cy="608886"/>
          </a:xfrm>
          <a:custGeom>
            <a:avLst/>
            <a:gdLst/>
            <a:ahLst/>
            <a:cxnLst/>
            <a:rect r="r" b="b" t="t" l="l"/>
            <a:pathLst>
              <a:path h="608886" w="604457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55075" y="1028700"/>
            <a:ext cx="3290804" cy="608886"/>
            <a:chOff x="0" y="0"/>
            <a:chExt cx="4387739" cy="811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05943" cy="811847"/>
            </a:xfrm>
            <a:custGeom>
              <a:avLst/>
              <a:gdLst/>
              <a:ahLst/>
              <a:cxnLst/>
              <a:rect r="r" b="b" t="t" l="l"/>
              <a:pathLst>
                <a:path h="811847" w="805943">
                  <a:moveTo>
                    <a:pt x="0" y="0"/>
                  </a:moveTo>
                  <a:lnTo>
                    <a:pt x="805943" y="0"/>
                  </a:lnTo>
                  <a:lnTo>
                    <a:pt x="805943" y="811847"/>
                  </a:lnTo>
                  <a:lnTo>
                    <a:pt x="0" y="81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981893" y="293173"/>
              <a:ext cx="3405846" cy="33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b="true" sz="1804" spc="-110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01929" y="7180285"/>
            <a:ext cx="3797096" cy="3106715"/>
          </a:xfrm>
          <a:custGeom>
            <a:avLst/>
            <a:gdLst/>
            <a:ahLst/>
            <a:cxnLst/>
            <a:rect r="r" b="b" t="t" l="l"/>
            <a:pathLst>
              <a:path h="3106715" w="3797096">
                <a:moveTo>
                  <a:pt x="0" y="0"/>
                </a:moveTo>
                <a:lnTo>
                  <a:pt x="3797096" y="0"/>
                </a:lnTo>
                <a:lnTo>
                  <a:pt x="3797096" y="3106715"/>
                </a:lnTo>
                <a:lnTo>
                  <a:pt x="0" y="3106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357988" y="1912945"/>
            <a:ext cx="3539318" cy="3101570"/>
          </a:xfrm>
          <a:custGeom>
            <a:avLst/>
            <a:gdLst/>
            <a:ahLst/>
            <a:cxnLst/>
            <a:rect r="r" b="b" t="t" l="l"/>
            <a:pathLst>
              <a:path h="3101570" w="3539318">
                <a:moveTo>
                  <a:pt x="0" y="0"/>
                </a:moveTo>
                <a:lnTo>
                  <a:pt x="3539318" y="0"/>
                </a:lnTo>
                <a:lnTo>
                  <a:pt x="3539318" y="3101571"/>
                </a:lnTo>
                <a:lnTo>
                  <a:pt x="0" y="3101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056" r="0" b="-7056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172735" y="2848746"/>
            <a:ext cx="3658020" cy="3068017"/>
          </a:xfrm>
          <a:custGeom>
            <a:avLst/>
            <a:gdLst/>
            <a:ahLst/>
            <a:cxnLst/>
            <a:rect r="r" b="b" t="t" l="l"/>
            <a:pathLst>
              <a:path h="3068017" w="3658020">
                <a:moveTo>
                  <a:pt x="0" y="0"/>
                </a:moveTo>
                <a:lnTo>
                  <a:pt x="3658019" y="0"/>
                </a:lnTo>
                <a:lnTo>
                  <a:pt x="3658019" y="3068017"/>
                </a:lnTo>
                <a:lnTo>
                  <a:pt x="0" y="30680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498702" y="1857322"/>
            <a:ext cx="11760598" cy="76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42"/>
              </a:lnSpc>
            </a:pPr>
            <a:r>
              <a:rPr lang="en-US" sz="4458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B. Components and Peripheral Devices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47452" y="733425"/>
            <a:ext cx="10250564" cy="120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b="true" sz="600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40161" y="-263905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82233" y="5584305"/>
            <a:ext cx="3898730" cy="3253923"/>
            <a:chOff x="0" y="0"/>
            <a:chExt cx="5198306" cy="43385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98306" cy="4338564"/>
            </a:xfrm>
            <a:custGeom>
              <a:avLst/>
              <a:gdLst/>
              <a:ahLst/>
              <a:cxnLst/>
              <a:rect r="r" b="b" t="t" l="l"/>
              <a:pathLst>
                <a:path h="4338564" w="5198306">
                  <a:moveTo>
                    <a:pt x="0" y="0"/>
                  </a:moveTo>
                  <a:lnTo>
                    <a:pt x="5198306" y="0"/>
                  </a:lnTo>
                  <a:lnTo>
                    <a:pt x="5198306" y="4338564"/>
                  </a:lnTo>
                  <a:lnTo>
                    <a:pt x="0" y="4338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8363" y="123825"/>
              <a:ext cx="4901580" cy="4090914"/>
            </a:xfrm>
            <a:custGeom>
              <a:avLst/>
              <a:gdLst/>
              <a:ahLst/>
              <a:cxnLst/>
              <a:rect r="r" b="b" t="t" l="l"/>
              <a:pathLst>
                <a:path h="4090914" w="4901580">
                  <a:moveTo>
                    <a:pt x="0" y="0"/>
                  </a:moveTo>
                  <a:lnTo>
                    <a:pt x="4901580" y="0"/>
                  </a:lnTo>
                  <a:lnTo>
                    <a:pt x="4901580" y="4090914"/>
                  </a:lnTo>
                  <a:lnTo>
                    <a:pt x="0" y="4090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42930" y="528071"/>
              <a:ext cx="4656723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2"/>
                </a:lnSpc>
                <a:spcBef>
                  <a:spcPct val="0"/>
                </a:spcBef>
              </a:pPr>
              <a:r>
                <a:rPr lang="en-US" b="true" sz="2362" spc="87" strike="noStrike" u="non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Relay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42930" y="1253045"/>
              <a:ext cx="4512446" cy="27554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0598" indent="-195299" lvl="1">
                <a:lnSpc>
                  <a:spcPts val="2333"/>
                </a:lnSpc>
                <a:buFont typeface="Arial"/>
                <a:buChar char="•"/>
              </a:pPr>
              <a:r>
                <a:rPr lang="en-US" b="true" sz="1809" spc="-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Description: Electrical control device.</a:t>
              </a:r>
            </a:p>
            <a:p>
              <a:pPr algn="l" marL="390598" indent="-195299" lvl="1">
                <a:lnSpc>
                  <a:spcPts val="2333"/>
                </a:lnSpc>
                <a:buFont typeface="Arial"/>
                <a:buChar char="•"/>
              </a:pPr>
              <a:r>
                <a:rPr lang="en-US" b="true" sz="1809" spc="-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Function: Controls the water pump.</a:t>
              </a:r>
            </a:p>
            <a:p>
              <a:pPr algn="l" marL="390598" indent="-195299" lvl="1">
                <a:lnSpc>
                  <a:spcPts val="2333"/>
                </a:lnSpc>
                <a:buFont typeface="Arial"/>
                <a:buChar char="•"/>
              </a:pPr>
              <a:r>
                <a:rPr lang="en-US" b="true" sz="1809" spc="-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Usage: Connects to the output pins of the Arduino</a:t>
              </a:r>
            </a:p>
            <a:p>
              <a:pPr algn="l">
                <a:lnSpc>
                  <a:spcPts val="233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7139" y="2241978"/>
            <a:ext cx="3710544" cy="3096862"/>
            <a:chOff x="0" y="0"/>
            <a:chExt cx="4947392" cy="41291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47392" cy="4129149"/>
            </a:xfrm>
            <a:custGeom>
              <a:avLst/>
              <a:gdLst/>
              <a:ahLst/>
              <a:cxnLst/>
              <a:rect r="r" b="b" t="t" l="l"/>
              <a:pathLst>
                <a:path h="4129149" w="4947392">
                  <a:moveTo>
                    <a:pt x="0" y="0"/>
                  </a:moveTo>
                  <a:lnTo>
                    <a:pt x="4947392" y="0"/>
                  </a:lnTo>
                  <a:lnTo>
                    <a:pt x="4947392" y="4129149"/>
                  </a:lnTo>
                  <a:lnTo>
                    <a:pt x="0" y="4129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41202" y="117848"/>
              <a:ext cx="4664989" cy="3893452"/>
            </a:xfrm>
            <a:custGeom>
              <a:avLst/>
              <a:gdLst/>
              <a:ahLst/>
              <a:cxnLst/>
              <a:rect r="r" b="b" t="t" l="l"/>
              <a:pathLst>
                <a:path h="3893452" w="4664989">
                  <a:moveTo>
                    <a:pt x="0" y="0"/>
                  </a:moveTo>
                  <a:lnTo>
                    <a:pt x="4664989" y="0"/>
                  </a:lnTo>
                  <a:lnTo>
                    <a:pt x="4664989" y="3893452"/>
                  </a:lnTo>
                  <a:lnTo>
                    <a:pt x="0" y="389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06682" y="875028"/>
              <a:ext cx="4134028" cy="546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91"/>
                </a:lnSpc>
                <a:spcBef>
                  <a:spcPct val="0"/>
                </a:spcBef>
              </a:pPr>
              <a:r>
                <a:rPr lang="en-US" b="true" sz="2224" spc="82" strike="noStrike" u="non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Water Pump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45775" y="1550425"/>
              <a:ext cx="4255842" cy="1860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87"/>
                </a:lnSpc>
              </a:pPr>
            </a:p>
            <a:p>
              <a:pPr algn="l" marL="315895" indent="-157948" lvl="1">
                <a:lnSpc>
                  <a:spcPts val="1887"/>
                </a:lnSpc>
                <a:buFont typeface="Arial"/>
                <a:buChar char="•"/>
              </a:pPr>
              <a:r>
                <a:rPr lang="en-US" b="true" sz="1463" spc="-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Description: Supplies water.</a:t>
              </a:r>
            </a:p>
            <a:p>
              <a:pPr algn="l" marL="315895" indent="-157948" lvl="1">
                <a:lnSpc>
                  <a:spcPts val="1887"/>
                </a:lnSpc>
                <a:buFont typeface="Arial"/>
                <a:buChar char="•"/>
              </a:pPr>
              <a:r>
                <a:rPr lang="en-US" b="true" sz="1463" spc="-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Function: Provides an accurate water flow.</a:t>
              </a:r>
            </a:p>
            <a:p>
              <a:pPr algn="l" marL="315895" indent="-157948" lvl="1">
                <a:lnSpc>
                  <a:spcPts val="1887"/>
                </a:lnSpc>
                <a:buFont typeface="Arial"/>
                <a:buChar char="•"/>
              </a:pPr>
              <a:r>
                <a:rPr lang="en-US" b="true" sz="1463" spc="-8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Usage: Connects to a relay.</a:t>
              </a:r>
            </a:p>
            <a:p>
              <a:pPr algn="l">
                <a:lnSpc>
                  <a:spcPts val="188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15885" y="2241978"/>
            <a:ext cx="3865077" cy="3225837"/>
            <a:chOff x="0" y="0"/>
            <a:chExt cx="5153436" cy="43011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53436" cy="4301115"/>
            </a:xfrm>
            <a:custGeom>
              <a:avLst/>
              <a:gdLst/>
              <a:ahLst/>
              <a:cxnLst/>
              <a:rect r="r" b="b" t="t" l="l"/>
              <a:pathLst>
                <a:path h="4301115" w="5153436">
                  <a:moveTo>
                    <a:pt x="0" y="0"/>
                  </a:moveTo>
                  <a:lnTo>
                    <a:pt x="5153436" y="0"/>
                  </a:lnTo>
                  <a:lnTo>
                    <a:pt x="5153436" y="4301115"/>
                  </a:lnTo>
                  <a:lnTo>
                    <a:pt x="0" y="430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47082" y="122756"/>
              <a:ext cx="4859272" cy="4055602"/>
            </a:xfrm>
            <a:custGeom>
              <a:avLst/>
              <a:gdLst/>
              <a:ahLst/>
              <a:cxnLst/>
              <a:rect r="r" b="b" t="t" l="l"/>
              <a:pathLst>
                <a:path h="4055602" w="4859272">
                  <a:moveTo>
                    <a:pt x="0" y="0"/>
                  </a:moveTo>
                  <a:lnTo>
                    <a:pt x="4859272" y="0"/>
                  </a:lnTo>
                  <a:lnTo>
                    <a:pt x="4859272" y="4055603"/>
                  </a:lnTo>
                  <a:lnTo>
                    <a:pt x="0" y="4055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67627" y="613871"/>
              <a:ext cx="4503361" cy="590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29"/>
                </a:lnSpc>
                <a:spcBef>
                  <a:spcPct val="0"/>
                </a:spcBef>
              </a:pPr>
              <a:r>
                <a:rPr lang="en-US" b="true" sz="2427" spc="89" strike="noStrike" u="non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LCD Screen (I2C)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05789" y="1531741"/>
              <a:ext cx="4541859" cy="2134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5201" indent="-177601" lvl="1">
                <a:lnSpc>
                  <a:spcPts val="2122"/>
                </a:lnSpc>
                <a:buFont typeface="Arial"/>
                <a:buChar char="•"/>
              </a:pPr>
              <a:r>
                <a:rPr lang="en-US" b="true" sz="1645" spc="-9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Description: Displays information.</a:t>
              </a:r>
            </a:p>
            <a:p>
              <a:pPr algn="l" marL="355201" indent="-177601" lvl="1">
                <a:lnSpc>
                  <a:spcPts val="2122"/>
                </a:lnSpc>
                <a:buFont typeface="Arial"/>
                <a:buChar char="•"/>
              </a:pPr>
              <a:r>
                <a:rPr lang="en-US" b="true" sz="1645" spc="-9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Function: Shows flow rate and status.</a:t>
              </a:r>
            </a:p>
            <a:p>
              <a:pPr algn="l" marL="355201" indent="-177601" lvl="1">
                <a:lnSpc>
                  <a:spcPts val="2122"/>
                </a:lnSpc>
                <a:buFont typeface="Arial"/>
                <a:buChar char="•"/>
              </a:pPr>
              <a:r>
                <a:rPr lang="en-US" b="true" sz="1645" spc="-9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Usage: Connects to the Arduino via I2C.</a:t>
              </a:r>
            </a:p>
            <a:p>
              <a:pPr algn="l">
                <a:lnSpc>
                  <a:spcPts val="212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37139" y="5712242"/>
            <a:ext cx="3865669" cy="3226330"/>
            <a:chOff x="0" y="0"/>
            <a:chExt cx="5154225" cy="430177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154225" cy="4301774"/>
            </a:xfrm>
            <a:custGeom>
              <a:avLst/>
              <a:gdLst/>
              <a:ahLst/>
              <a:cxnLst/>
              <a:rect r="r" b="b" t="t" l="l"/>
              <a:pathLst>
                <a:path h="4301774" w="5154225">
                  <a:moveTo>
                    <a:pt x="0" y="0"/>
                  </a:moveTo>
                  <a:lnTo>
                    <a:pt x="5154225" y="0"/>
                  </a:lnTo>
                  <a:lnTo>
                    <a:pt x="5154225" y="4301774"/>
                  </a:lnTo>
                  <a:lnTo>
                    <a:pt x="0" y="4301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47105" y="122775"/>
              <a:ext cx="4860015" cy="4056223"/>
            </a:xfrm>
            <a:custGeom>
              <a:avLst/>
              <a:gdLst/>
              <a:ahLst/>
              <a:cxnLst/>
              <a:rect r="r" b="b" t="t" l="l"/>
              <a:pathLst>
                <a:path h="4056223" w="4860015">
                  <a:moveTo>
                    <a:pt x="0" y="0"/>
                  </a:moveTo>
                  <a:lnTo>
                    <a:pt x="4860015" y="0"/>
                  </a:lnTo>
                  <a:lnTo>
                    <a:pt x="4860015" y="4056223"/>
                  </a:lnTo>
                  <a:lnTo>
                    <a:pt x="0" y="4056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642292" y="519900"/>
              <a:ext cx="3773846" cy="56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67"/>
                </a:lnSpc>
                <a:spcBef>
                  <a:spcPct val="0"/>
                </a:spcBef>
              </a:pPr>
              <a:r>
                <a:rPr lang="en-US" b="true" sz="2329" spc="86" strike="noStrike" u="non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Buttons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01949" y="1297895"/>
              <a:ext cx="4350327" cy="2599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72228" indent="-186114" lvl="1">
                <a:lnSpc>
                  <a:spcPts val="2224"/>
                </a:lnSpc>
                <a:buFont typeface="Arial"/>
                <a:buChar char="•"/>
              </a:pPr>
              <a:r>
                <a:rPr lang="en-US" b="true" sz="1724" spc="-94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Description: Allows user interaction.</a:t>
              </a:r>
            </a:p>
            <a:p>
              <a:pPr algn="l" marL="372228" indent="-186114" lvl="1">
                <a:lnSpc>
                  <a:spcPts val="2224"/>
                </a:lnSpc>
                <a:buFont typeface="Arial"/>
                <a:buChar char="•"/>
              </a:pPr>
              <a:r>
                <a:rPr lang="en-US" b="true" sz="1724" spc="-94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Function: Selects the desired water volume.</a:t>
              </a:r>
            </a:p>
            <a:p>
              <a:pPr algn="l" marL="372228" indent="-186114" lvl="1">
                <a:lnSpc>
                  <a:spcPts val="2224"/>
                </a:lnSpc>
                <a:buFont typeface="Arial"/>
                <a:buChar char="•"/>
              </a:pPr>
              <a:r>
                <a:rPr lang="en-US" b="true" sz="1724" spc="-94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Usage: Connects to the input pins of the Arduino.</a:t>
              </a:r>
            </a:p>
            <a:p>
              <a:pPr algn="l">
                <a:lnSpc>
                  <a:spcPts val="222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56741" y="8938573"/>
            <a:ext cx="3290804" cy="608886"/>
            <a:chOff x="0" y="0"/>
            <a:chExt cx="4387739" cy="8118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05943" cy="811847"/>
            </a:xfrm>
            <a:custGeom>
              <a:avLst/>
              <a:gdLst/>
              <a:ahLst/>
              <a:cxnLst/>
              <a:rect r="r" b="b" t="t" l="l"/>
              <a:pathLst>
                <a:path h="811847" w="805943">
                  <a:moveTo>
                    <a:pt x="0" y="0"/>
                  </a:moveTo>
                  <a:lnTo>
                    <a:pt x="805943" y="0"/>
                  </a:lnTo>
                  <a:lnTo>
                    <a:pt x="805943" y="811847"/>
                  </a:lnTo>
                  <a:lnTo>
                    <a:pt x="0" y="811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981893" y="293173"/>
              <a:ext cx="3405846" cy="33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b="true" sz="1804" spc="-110">
                  <a:solidFill>
                    <a:srgbClr val="34343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IOT102C - GROUP2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3840161" y="0"/>
            <a:ext cx="0" cy="104874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5575798" y="5370510"/>
            <a:ext cx="2361267" cy="2249858"/>
          </a:xfrm>
          <a:custGeom>
            <a:avLst/>
            <a:gdLst/>
            <a:ahLst/>
            <a:cxnLst/>
            <a:rect r="r" b="b" t="t" l="l"/>
            <a:pathLst>
              <a:path h="2249858" w="2361267">
                <a:moveTo>
                  <a:pt x="0" y="0"/>
                </a:moveTo>
                <a:lnTo>
                  <a:pt x="2361267" y="0"/>
                </a:lnTo>
                <a:lnTo>
                  <a:pt x="2361267" y="2249858"/>
                </a:lnTo>
                <a:lnTo>
                  <a:pt x="0" y="2249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963986" y="7879850"/>
            <a:ext cx="2818247" cy="2296849"/>
          </a:xfrm>
          <a:custGeom>
            <a:avLst/>
            <a:gdLst/>
            <a:ahLst/>
            <a:cxnLst/>
            <a:rect r="r" b="b" t="t" l="l"/>
            <a:pathLst>
              <a:path h="2296849" w="2818247">
                <a:moveTo>
                  <a:pt x="0" y="0"/>
                </a:moveTo>
                <a:lnTo>
                  <a:pt x="2818247" y="0"/>
                </a:lnTo>
                <a:lnTo>
                  <a:pt x="2818247" y="2296849"/>
                </a:lnTo>
                <a:lnTo>
                  <a:pt x="0" y="22968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1350" r="0" b="-1135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002808" y="522779"/>
            <a:ext cx="3438399" cy="3438399"/>
          </a:xfrm>
          <a:custGeom>
            <a:avLst/>
            <a:gdLst/>
            <a:ahLst/>
            <a:cxnLst/>
            <a:rect r="r" b="b" t="t" l="l"/>
            <a:pathLst>
              <a:path h="3438399" w="3438399">
                <a:moveTo>
                  <a:pt x="0" y="0"/>
                </a:moveTo>
                <a:lnTo>
                  <a:pt x="3438398" y="0"/>
                </a:lnTo>
                <a:lnTo>
                  <a:pt x="3438398" y="3438399"/>
                </a:lnTo>
                <a:lnTo>
                  <a:pt x="0" y="34383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394669" y="262534"/>
            <a:ext cx="3551649" cy="2435846"/>
          </a:xfrm>
          <a:custGeom>
            <a:avLst/>
            <a:gdLst/>
            <a:ahLst/>
            <a:cxnLst/>
            <a:rect r="r" b="b" t="t" l="l"/>
            <a:pathLst>
              <a:path h="2435846" w="3551649">
                <a:moveTo>
                  <a:pt x="0" y="0"/>
                </a:moveTo>
                <a:lnTo>
                  <a:pt x="3551649" y="0"/>
                </a:lnTo>
                <a:lnTo>
                  <a:pt x="3551649" y="2435847"/>
                </a:lnTo>
                <a:lnTo>
                  <a:pt x="0" y="2435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22538" b="-31474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-5400000">
            <a:off x="-3157228" y="3775844"/>
            <a:ext cx="8548636" cy="99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II. METHOD &amp; MATERIALS</a:t>
            </a:r>
          </a:p>
        </p:txBody>
      </p:sp>
      <p:sp>
        <p:nvSpPr>
          <p:cNvPr name="TextBox 32" id="32"/>
          <p:cNvSpPr txBox="true"/>
          <p:nvPr/>
        </p:nvSpPr>
        <p:spPr>
          <a:xfrm rot="-5400000">
            <a:off x="-1438351" y="4864137"/>
            <a:ext cx="6667274" cy="70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COMPONENTS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DAGfXoVcqVo</dc:identifier>
  <dcterms:modified xsi:type="dcterms:W3CDTF">2011-08-01T06:04:30Z</dcterms:modified>
  <cp:revision>1</cp:revision>
  <dc:title>Pink and Purple Illustrative Computer Technology Presentation</dc:title>
</cp:coreProperties>
</file>